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6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/>
    <p:restoredTop sz="94535"/>
  </p:normalViewPr>
  <p:slideViewPr>
    <p:cSldViewPr snapToGrid="0" snapToObjects="1">
      <p:cViewPr varScale="1">
        <p:scale>
          <a:sx n="55" d="100"/>
          <a:sy n="55" d="100"/>
        </p:scale>
        <p:origin x="1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84C61-D1EA-4B4F-A8BC-FD94E8AB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" y="-103477"/>
            <a:ext cx="24384000" cy="11281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30632" y="-110779"/>
            <a:ext cx="25471059" cy="13221964"/>
            <a:chOff x="-30632" y="-110779"/>
            <a:chExt cx="25471059" cy="13221964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290456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30632" y="-110779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3591666" y="12659139"/>
              <a:ext cx="11848761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algn="l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Image Attribution: Ian Schneider, https://</a:t>
              </a:r>
              <a:r>
                <a:rPr lang="en-AU" dirty="0" err="1"/>
                <a:t>unsplash.com</a:t>
              </a:r>
              <a:r>
                <a:rPr lang="en-AU" dirty="0"/>
                <a:t>/photos/TamMbr4okv4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983275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927224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4" y="87262"/>
              <a:ext cx="1983275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Strategy Choice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137390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Improving a strategy with five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key questions</a:t>
              </a: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811172"/>
              <a:ext cx="1106332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Cascade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Strategy Choice	Cascade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3" name="Shape 123">
            <a:extLst>
              <a:ext uri="{FF2B5EF4-FFF2-40B4-BE49-F238E27FC236}">
                <a16:creationId xmlns:a16="http://schemas.microsoft.com/office/drawing/2014/main" id="{52BD29CD-243D-DD45-9C4E-4A7B0CB3C4D3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4121627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3" name="Shape 123">
            <a:extLst>
              <a:ext uri="{FF2B5EF4-FFF2-40B4-BE49-F238E27FC236}">
                <a16:creationId xmlns:a16="http://schemas.microsoft.com/office/drawing/2014/main" id="{0FF30B45-999C-5742-8969-DB4CB9B5C8A4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</p:spTree>
    <p:extLst>
      <p:ext uri="{BB962C8B-B14F-4D97-AF65-F5344CB8AC3E}">
        <p14:creationId xmlns:p14="http://schemas.microsoft.com/office/powerpoint/2010/main" val="13060551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808792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3" name="Shape 123">
            <a:extLst>
              <a:ext uri="{FF2B5EF4-FFF2-40B4-BE49-F238E27FC236}">
                <a16:creationId xmlns:a16="http://schemas.microsoft.com/office/drawing/2014/main" id="{6CAAE570-1DEF-0B42-9C27-9279A85E8B38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</p:spTree>
    <p:extLst>
      <p:ext uri="{BB962C8B-B14F-4D97-AF65-F5344CB8AC3E}">
        <p14:creationId xmlns:p14="http://schemas.microsoft.com/office/powerpoint/2010/main" val="37662041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23">
            <a:extLst>
              <a:ext uri="{FF2B5EF4-FFF2-40B4-BE49-F238E27FC236}">
                <a16:creationId xmlns:a16="http://schemas.microsoft.com/office/drawing/2014/main" id="{20C477C4-6FCF-2842-8B1C-2958EAA7A594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206321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954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23">
            <a:extLst>
              <a:ext uri="{FF2B5EF4-FFF2-40B4-BE49-F238E27FC236}">
                <a16:creationId xmlns:a16="http://schemas.microsoft.com/office/drawing/2014/main" id="{061DC091-89C7-8942-BA9F-DC9D8568FC94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95071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0225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23">
            <a:extLst>
              <a:ext uri="{FF2B5EF4-FFF2-40B4-BE49-F238E27FC236}">
                <a16:creationId xmlns:a16="http://schemas.microsoft.com/office/drawing/2014/main" id="{16DC0F36-342E-4946-A003-6F917FA599D3}"/>
              </a:ext>
            </a:extLst>
          </p:cNvPr>
          <p:cNvSpPr/>
          <p:nvPr/>
        </p:nvSpPr>
        <p:spPr>
          <a:xfrm>
            <a:off x="13591666" y="12659139"/>
            <a:ext cx="1184876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Ian Schneider, https://</a:t>
            </a:r>
            <a:r>
              <a:rPr lang="en-AU" dirty="0" err="1"/>
              <a:t>unsplash.com</a:t>
            </a:r>
            <a:r>
              <a:rPr lang="en-AU" dirty="0"/>
              <a:t>/photos/TamMbr4okv4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89EC0-5640-BE45-B2C6-DBD19E41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7" y="-11961"/>
            <a:ext cx="19469100" cy="59055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999372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[40 </a:t>
            </a:r>
            <a:r>
              <a:rPr dirty="0"/>
              <a:t>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549445" y="10473018"/>
            <a:ext cx="294493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20-40 mins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541495" y="10473018"/>
            <a:ext cx="29449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60-90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152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129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analyse an organisation’s (or team’s) existing strategy to identify inconsistent viewpoints amongst team members. Use the template provided on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149046" y="3324616"/>
              <a:ext cx="3996285" cy="25295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2+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people, whiteboard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markers,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sticky notes, pens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8065280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spc="-319" dirty="0"/>
                <a:t>Strategy Choice</a:t>
              </a:r>
              <a:endParaRPr sz="145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4500" dirty="0"/>
                <a:t>Canvas</a:t>
              </a:r>
              <a:endParaRPr sz="14500"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2849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994</Words>
  <Application>Microsoft Macintosh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15</cp:revision>
  <dcterms:modified xsi:type="dcterms:W3CDTF">2021-02-01T09:03:00Z</dcterms:modified>
</cp:coreProperties>
</file>