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4A503-A55B-6543-9F5C-98E2553A92F0}"/>
              </a:ext>
            </a:extLst>
          </p:cNvPr>
          <p:cNvGrpSpPr/>
          <p:nvPr/>
        </p:nvGrpSpPr>
        <p:grpSpPr>
          <a:xfrm>
            <a:off x="-22552" y="-46537"/>
            <a:ext cx="24442002" cy="13307790"/>
            <a:chOff x="-22552" y="-46537"/>
            <a:chExt cx="24442002" cy="13307790"/>
          </a:xfrm>
        </p:grpSpPr>
        <p:pic>
          <p:nvPicPr>
            <p:cNvPr id="119" name="Science fiction prototyping.jpg"/>
            <p:cNvPicPr>
              <a:picLocks noChangeAspect="1"/>
            </p:cNvPicPr>
            <p:nvPr/>
          </p:nvPicPr>
          <p:blipFill>
            <a:blip r:embed="rId2"/>
            <a:srcRect t="15129" b="15129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7244729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114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742608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887600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1026426"/>
              <a:ext cx="1638846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1895268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Using the future to improve the new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859845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80864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594310"/>
              <a:ext cx="1803644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67CAC8-E1FC-024A-B744-F8F8D9B423A7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F7B209-2978-634B-B155-40FEC5F1736C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893267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37433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180965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Science Fiction</a:t>
              </a:r>
              <a:r>
                <a:rPr lang="en-AU" sz="16000" spc="-319" dirty="0"/>
                <a:t> 	</a:t>
              </a:r>
              <a:r>
                <a:rPr sz="16000" spc="-319" dirty="0"/>
                <a:t>Prototyping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52" name="Shape 152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53" name="Shape 153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2" name="Shape 162"/>
          <p:cNvSpPr/>
          <p:nvPr/>
        </p:nvSpPr>
        <p:spPr>
          <a:xfrm>
            <a:off x="49131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888120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4" name="Shape 164"/>
          <p:cNvSpPr/>
          <p:nvPr/>
        </p:nvSpPr>
        <p:spPr>
          <a:xfrm>
            <a:off x="1284923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AFF003-6479-544C-B5E0-A977B4D41A50}"/>
              </a:ext>
            </a:extLst>
          </p:cNvPr>
          <p:cNvGrpSpPr/>
          <p:nvPr/>
        </p:nvGrpSpPr>
        <p:grpSpPr>
          <a:xfrm>
            <a:off x="-39958" y="-153911"/>
            <a:ext cx="24502917" cy="13415164"/>
            <a:chOff x="-39958" y="-153911"/>
            <a:chExt cx="24502917" cy="13415164"/>
          </a:xfrm>
        </p:grpSpPr>
        <p:pic>
          <p:nvPicPr>
            <p:cNvPr id="138" name="Science fiction prototyping.jpg"/>
            <p:cNvPicPr>
              <a:picLocks noChangeAspect="1"/>
            </p:cNvPicPr>
            <p:nvPr/>
          </p:nvPicPr>
          <p:blipFill>
            <a:blip r:embed="rId2"/>
            <a:srcRect t="27205" b="272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114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develop a narrative science fiction prototype using the provided template (p.185). Focus on your design problem, or choose the ‘Autonomous Vehicles’ brief (p140).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913150" y="3770358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en, paper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347767" y="9714355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67977" y="-153911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30592" y="2475397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167" name="Shape 167"/>
          <p:cNvSpPr/>
          <p:nvPr/>
        </p:nvSpPr>
        <p:spPr>
          <a:xfrm>
            <a:off x="1681726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83" name="Shape 183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184" name="Shape 184"/>
          <p:cNvSpPr/>
          <p:nvPr/>
        </p:nvSpPr>
        <p:spPr>
          <a:xfrm>
            <a:off x="4121628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3" name="Shape 193"/>
          <p:cNvSpPr/>
          <p:nvPr/>
        </p:nvSpPr>
        <p:spPr>
          <a:xfrm>
            <a:off x="49131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4" name="Shape 194"/>
          <p:cNvSpPr/>
          <p:nvPr/>
        </p:nvSpPr>
        <p:spPr>
          <a:xfrm>
            <a:off x="888120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5" name="Shape 195"/>
          <p:cNvSpPr/>
          <p:nvPr/>
        </p:nvSpPr>
        <p:spPr>
          <a:xfrm>
            <a:off x="1284923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8" name="Shape 198"/>
          <p:cNvSpPr/>
          <p:nvPr/>
        </p:nvSpPr>
        <p:spPr>
          <a:xfrm>
            <a:off x="1681726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8073A2-7F55-844C-B14A-4E2758891D0C}"/>
              </a:ext>
            </a:extLst>
          </p:cNvPr>
          <p:cNvGrpSpPr/>
          <p:nvPr/>
        </p:nvGrpSpPr>
        <p:grpSpPr>
          <a:xfrm>
            <a:off x="-39958" y="-153911"/>
            <a:ext cx="24502917" cy="13415164"/>
            <a:chOff x="-39958" y="-153911"/>
            <a:chExt cx="24502917" cy="13415164"/>
          </a:xfrm>
        </p:grpSpPr>
        <p:pic>
          <p:nvPicPr>
            <p:cNvPr id="169" name="Science fiction prototyping.jpg"/>
            <p:cNvPicPr>
              <a:picLocks noChangeAspect="1"/>
            </p:cNvPicPr>
            <p:nvPr/>
          </p:nvPicPr>
          <p:blipFill>
            <a:blip r:embed="rId2"/>
            <a:srcRect t="27205" b="272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Shape 17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develop a narrative science fiction prototype using the provided template (p.185). Focus on your design problem, or choose the ‘Autonomous Vehicles’ brief (p140).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0913150" y="3770358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en, paper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347767" y="9714355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4A0085E9-2DE5-624B-B5BA-E4A20389669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A6311E76-B8F1-0C42-8650-102A3D4B15C3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114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C37ADBCF-1924-A442-90DB-C66BF39872BC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6">
              <a:extLst>
                <a:ext uri="{FF2B5EF4-FFF2-40B4-BE49-F238E27FC236}">
                  <a16:creationId xmlns:a16="http://schemas.microsoft.com/office/drawing/2014/main" id="{967D850E-A435-854D-A6CC-3DFADAC01500}"/>
                </a:ext>
              </a:extLst>
            </p:cNvPr>
            <p:cNvSpPr/>
            <p:nvPr/>
          </p:nvSpPr>
          <p:spPr>
            <a:xfrm>
              <a:off x="667977" y="-153911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36" name="Shape 158">
              <a:extLst>
                <a:ext uri="{FF2B5EF4-FFF2-40B4-BE49-F238E27FC236}">
                  <a16:creationId xmlns:a16="http://schemas.microsoft.com/office/drawing/2014/main" id="{3678761A-4E14-874E-B592-AF5A3EF24829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1433DEC2-51B5-A94F-AA90-C6E8FEA7195A}"/>
                </a:ext>
              </a:extLst>
            </p:cNvPr>
            <p:cNvSpPr/>
            <p:nvPr/>
          </p:nvSpPr>
          <p:spPr>
            <a:xfrm>
              <a:off x="630592" y="2475397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14" name="Shape 214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15" name="Shape 215"/>
          <p:cNvSpPr/>
          <p:nvPr/>
        </p:nvSpPr>
        <p:spPr>
          <a:xfrm>
            <a:off x="8089653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24" name="Shape 224"/>
          <p:cNvSpPr/>
          <p:nvPr/>
        </p:nvSpPr>
        <p:spPr>
          <a:xfrm>
            <a:off x="49131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5" name="Shape 225"/>
          <p:cNvSpPr/>
          <p:nvPr/>
        </p:nvSpPr>
        <p:spPr>
          <a:xfrm>
            <a:off x="888120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6" name="Shape 226"/>
          <p:cNvSpPr/>
          <p:nvPr/>
        </p:nvSpPr>
        <p:spPr>
          <a:xfrm>
            <a:off x="1284923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29" name="Shape 229"/>
          <p:cNvSpPr/>
          <p:nvPr/>
        </p:nvSpPr>
        <p:spPr>
          <a:xfrm>
            <a:off x="1681726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6769F8-57FA-1E41-B630-CAC8766977F3}"/>
              </a:ext>
            </a:extLst>
          </p:cNvPr>
          <p:cNvGrpSpPr/>
          <p:nvPr/>
        </p:nvGrpSpPr>
        <p:grpSpPr>
          <a:xfrm>
            <a:off x="-39958" y="-153911"/>
            <a:ext cx="24502917" cy="13415164"/>
            <a:chOff x="-39958" y="-153911"/>
            <a:chExt cx="24502917" cy="13415164"/>
          </a:xfrm>
        </p:grpSpPr>
        <p:pic>
          <p:nvPicPr>
            <p:cNvPr id="200" name="Science fiction prototyping.jpg"/>
            <p:cNvPicPr>
              <a:picLocks noChangeAspect="1"/>
            </p:cNvPicPr>
            <p:nvPr/>
          </p:nvPicPr>
          <p:blipFill>
            <a:blip r:embed="rId2"/>
            <a:srcRect t="27205" b="272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1" name="Shape 20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develop a narrative science fiction prototype using the provided template (p.185). Focus on your design problem, or choose the ‘Autonomous Vehicles’ brief (p140).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0913150" y="3770358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en, paper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2347767" y="9714355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22953899-E575-1C47-8095-5CF294AB1F8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B6CCFC41-FFBC-A748-9B2A-76957BFA6EC9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114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53342674-634E-7249-84FC-482F90DC52D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6">
              <a:extLst>
                <a:ext uri="{FF2B5EF4-FFF2-40B4-BE49-F238E27FC236}">
                  <a16:creationId xmlns:a16="http://schemas.microsoft.com/office/drawing/2014/main" id="{EAFAF3A9-0303-7D41-A428-B7DC1DCF5165}"/>
                </a:ext>
              </a:extLst>
            </p:cNvPr>
            <p:cNvSpPr/>
            <p:nvPr/>
          </p:nvSpPr>
          <p:spPr>
            <a:xfrm>
              <a:off x="667977" y="-153911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36" name="Shape 158">
              <a:extLst>
                <a:ext uri="{FF2B5EF4-FFF2-40B4-BE49-F238E27FC236}">
                  <a16:creationId xmlns:a16="http://schemas.microsoft.com/office/drawing/2014/main" id="{4C07D87D-CCDC-9043-8F7E-44BAF78819D4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008A47DB-C546-734D-B4DD-49D0F2E1600E}"/>
                </a:ext>
              </a:extLst>
            </p:cNvPr>
            <p:cNvSpPr/>
            <p:nvPr/>
          </p:nvSpPr>
          <p:spPr>
            <a:xfrm>
              <a:off x="630592" y="2475397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45" name="Shape 245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46" name="Shape 246"/>
          <p:cNvSpPr/>
          <p:nvPr/>
        </p:nvSpPr>
        <p:spPr>
          <a:xfrm>
            <a:off x="12057678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55" name="Shape 255"/>
          <p:cNvSpPr/>
          <p:nvPr/>
        </p:nvSpPr>
        <p:spPr>
          <a:xfrm>
            <a:off x="49131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6" name="Shape 256"/>
          <p:cNvSpPr/>
          <p:nvPr/>
        </p:nvSpPr>
        <p:spPr>
          <a:xfrm>
            <a:off x="888120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57" name="Shape 257"/>
          <p:cNvSpPr/>
          <p:nvPr/>
        </p:nvSpPr>
        <p:spPr>
          <a:xfrm>
            <a:off x="1284923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60" name="Shape 260"/>
          <p:cNvSpPr/>
          <p:nvPr/>
        </p:nvSpPr>
        <p:spPr>
          <a:xfrm>
            <a:off x="1681726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E645B9-A04B-4848-9EED-1EA619B9FA83}"/>
              </a:ext>
            </a:extLst>
          </p:cNvPr>
          <p:cNvGrpSpPr/>
          <p:nvPr/>
        </p:nvGrpSpPr>
        <p:grpSpPr>
          <a:xfrm>
            <a:off x="-39958" y="-153911"/>
            <a:ext cx="24502917" cy="13415164"/>
            <a:chOff x="-39958" y="-153911"/>
            <a:chExt cx="24502917" cy="13415164"/>
          </a:xfrm>
        </p:grpSpPr>
        <p:pic>
          <p:nvPicPr>
            <p:cNvPr id="231" name="Science fiction prototyping.jpg"/>
            <p:cNvPicPr>
              <a:picLocks noChangeAspect="1"/>
            </p:cNvPicPr>
            <p:nvPr/>
          </p:nvPicPr>
          <p:blipFill>
            <a:blip r:embed="rId2"/>
            <a:srcRect t="27205" b="272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develop a narrative science fiction prototype using the provided template (p.185). Focus on your design problem, or choose the ‘Autonomous Vehicles’ brief (p140).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0913150" y="3770358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en, paper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2347767" y="9714355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11E14891-B79A-534F-85F8-D4C1B9DEA76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96CEC379-896C-5C46-83EE-05926525942F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114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CCD72DD3-6680-B242-8399-0B06DAB3687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6">
              <a:extLst>
                <a:ext uri="{FF2B5EF4-FFF2-40B4-BE49-F238E27FC236}">
                  <a16:creationId xmlns:a16="http://schemas.microsoft.com/office/drawing/2014/main" id="{3B9F7166-9D72-5B47-9024-C1F95DE3E322}"/>
                </a:ext>
              </a:extLst>
            </p:cNvPr>
            <p:cNvSpPr/>
            <p:nvPr/>
          </p:nvSpPr>
          <p:spPr>
            <a:xfrm>
              <a:off x="667977" y="-153911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36" name="Shape 158">
              <a:extLst>
                <a:ext uri="{FF2B5EF4-FFF2-40B4-BE49-F238E27FC236}">
                  <a16:creationId xmlns:a16="http://schemas.microsoft.com/office/drawing/2014/main" id="{A053135B-018C-6F4E-85DD-E0F891B07C50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298C73F5-D996-9B4B-9613-2727994CE721}"/>
                </a:ext>
              </a:extLst>
            </p:cNvPr>
            <p:cNvSpPr/>
            <p:nvPr/>
          </p:nvSpPr>
          <p:spPr>
            <a:xfrm>
              <a:off x="630592" y="2475397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6" name="Shape 276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285" name="Shape 285"/>
          <p:cNvSpPr/>
          <p:nvPr/>
        </p:nvSpPr>
        <p:spPr>
          <a:xfrm>
            <a:off x="49131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86" name="Shape 286"/>
          <p:cNvSpPr/>
          <p:nvPr/>
        </p:nvSpPr>
        <p:spPr>
          <a:xfrm>
            <a:off x="888120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87" name="Shape 287"/>
          <p:cNvSpPr/>
          <p:nvPr/>
        </p:nvSpPr>
        <p:spPr>
          <a:xfrm>
            <a:off x="1284923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0" name="Shape 290"/>
          <p:cNvSpPr/>
          <p:nvPr/>
        </p:nvSpPr>
        <p:spPr>
          <a:xfrm>
            <a:off x="1681726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27FF59-04F3-9148-B536-A0F304CD87D5}"/>
              </a:ext>
            </a:extLst>
          </p:cNvPr>
          <p:cNvGrpSpPr/>
          <p:nvPr/>
        </p:nvGrpSpPr>
        <p:grpSpPr>
          <a:xfrm>
            <a:off x="-39958" y="-153911"/>
            <a:ext cx="24502917" cy="13415164"/>
            <a:chOff x="-39958" y="-153911"/>
            <a:chExt cx="24502917" cy="13415164"/>
          </a:xfrm>
        </p:grpSpPr>
        <p:pic>
          <p:nvPicPr>
            <p:cNvPr id="262" name="Science fiction prototyping.jpg"/>
            <p:cNvPicPr>
              <a:picLocks noChangeAspect="1"/>
            </p:cNvPicPr>
            <p:nvPr/>
          </p:nvPicPr>
          <p:blipFill>
            <a:blip r:embed="rId2"/>
            <a:srcRect t="27205" b="272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3" name="Shape 26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develop a narrative science fiction prototype using the provided template (p.185). Focus on your design problem, or choose the ‘Autonomous Vehicles’ brief (p140).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20913150" y="3770358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en, paper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347767" y="9714355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5C79A968-09E6-B142-9D37-3E6A8102BA0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5C9ADD3B-7917-D744-AF92-591065702E91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114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DD0C9BE9-98F5-694D-8891-52CB1389EB1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6">
              <a:extLst>
                <a:ext uri="{FF2B5EF4-FFF2-40B4-BE49-F238E27FC236}">
                  <a16:creationId xmlns:a16="http://schemas.microsoft.com/office/drawing/2014/main" id="{66285F14-80B0-0A44-AAA8-A60A0A1782D7}"/>
                </a:ext>
              </a:extLst>
            </p:cNvPr>
            <p:cNvSpPr/>
            <p:nvPr/>
          </p:nvSpPr>
          <p:spPr>
            <a:xfrm>
              <a:off x="667977" y="-153911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36" name="Shape 158">
              <a:extLst>
                <a:ext uri="{FF2B5EF4-FFF2-40B4-BE49-F238E27FC236}">
                  <a16:creationId xmlns:a16="http://schemas.microsoft.com/office/drawing/2014/main" id="{E789F0EF-9EC6-9B4E-A8CB-F7CD98D34CF2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0BB457D8-3A69-7F41-82F6-ED9145979CE0}"/>
                </a:ext>
              </a:extLst>
            </p:cNvPr>
            <p:cNvSpPr/>
            <p:nvPr/>
          </p:nvSpPr>
          <p:spPr>
            <a:xfrm>
              <a:off x="630592" y="2475397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  <p:sp>
        <p:nvSpPr>
          <p:cNvPr id="291" name="Shape 291"/>
          <p:cNvSpPr/>
          <p:nvPr/>
        </p:nvSpPr>
        <p:spPr>
          <a:xfrm>
            <a:off x="16025703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07" name="Shape 307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</a:t>
            </a:r>
          </a:p>
        </p:txBody>
      </p:sp>
      <p:sp>
        <p:nvSpPr>
          <p:cNvPr id="316" name="Shape 316"/>
          <p:cNvSpPr/>
          <p:nvPr/>
        </p:nvSpPr>
        <p:spPr>
          <a:xfrm>
            <a:off x="49131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17" name="Shape 317"/>
          <p:cNvSpPr/>
          <p:nvPr/>
        </p:nvSpPr>
        <p:spPr>
          <a:xfrm>
            <a:off x="8881209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18" name="Shape 318"/>
          <p:cNvSpPr/>
          <p:nvPr/>
        </p:nvSpPr>
        <p:spPr>
          <a:xfrm>
            <a:off x="1284923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21" name="Shape 321"/>
          <p:cNvSpPr/>
          <p:nvPr/>
        </p:nvSpPr>
        <p:spPr>
          <a:xfrm>
            <a:off x="1681726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5944A1-E025-BF4F-ADA6-28BDB0EE4D91}"/>
              </a:ext>
            </a:extLst>
          </p:cNvPr>
          <p:cNvGrpSpPr/>
          <p:nvPr/>
        </p:nvGrpSpPr>
        <p:grpSpPr>
          <a:xfrm>
            <a:off x="-39958" y="-153911"/>
            <a:ext cx="24502917" cy="13415164"/>
            <a:chOff x="-39958" y="-153911"/>
            <a:chExt cx="24502917" cy="13415164"/>
          </a:xfrm>
        </p:grpSpPr>
        <p:pic>
          <p:nvPicPr>
            <p:cNvPr id="293" name="Science fiction prototyping.jpg"/>
            <p:cNvPicPr>
              <a:picLocks noChangeAspect="1"/>
            </p:cNvPicPr>
            <p:nvPr/>
          </p:nvPicPr>
          <p:blipFill>
            <a:blip r:embed="rId2"/>
            <a:srcRect t="27205" b="27205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4" name="Shape 29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372043" y="661409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develop a narrative science fiction prototype using the provided template (p.185). Focus on your design problem, or choose the ‘Autonomous Vehicles’ brief (p140).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0913150" y="3770358"/>
              <a:ext cx="3308732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P</a:t>
              </a:r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en, paper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2347767" y="9714355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-39958" y="3219466"/>
              <a:ext cx="16150607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6476662" y="12508777"/>
              <a:ext cx="73879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Canadian Film Centre,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https://www.flickr.com/photos/cfccreates/10578806904/ 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" name="Shape 140">
              <a:extLst>
                <a:ext uri="{FF2B5EF4-FFF2-40B4-BE49-F238E27FC236}">
                  <a16:creationId xmlns:a16="http://schemas.microsoft.com/office/drawing/2014/main" id="{E5465950-3F36-9B46-8D74-95AC0AB2D00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42">
              <a:extLst>
                <a:ext uri="{FF2B5EF4-FFF2-40B4-BE49-F238E27FC236}">
                  <a16:creationId xmlns:a16="http://schemas.microsoft.com/office/drawing/2014/main" id="{29B9F376-4059-8047-9C8F-504EF65D8D09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114</a:t>
              </a:r>
            </a:p>
          </p:txBody>
        </p:sp>
        <p:sp>
          <p:nvSpPr>
            <p:cNvPr id="34" name="Shape 144">
              <a:extLst>
                <a:ext uri="{FF2B5EF4-FFF2-40B4-BE49-F238E27FC236}">
                  <a16:creationId xmlns:a16="http://schemas.microsoft.com/office/drawing/2014/main" id="{02060B3B-C6A5-6940-A666-FCDA4583D525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56">
              <a:extLst>
                <a:ext uri="{FF2B5EF4-FFF2-40B4-BE49-F238E27FC236}">
                  <a16:creationId xmlns:a16="http://schemas.microsoft.com/office/drawing/2014/main" id="{E2750929-1BCB-4A4D-9125-E4DB21E42C72}"/>
                </a:ext>
              </a:extLst>
            </p:cNvPr>
            <p:cNvSpPr/>
            <p:nvPr/>
          </p:nvSpPr>
          <p:spPr>
            <a:xfrm>
              <a:off x="667977" y="-153911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Science Fiction</a:t>
              </a:r>
            </a:p>
          </p:txBody>
        </p:sp>
        <p:sp>
          <p:nvSpPr>
            <p:cNvPr id="36" name="Shape 158">
              <a:extLst>
                <a:ext uri="{FF2B5EF4-FFF2-40B4-BE49-F238E27FC236}">
                  <a16:creationId xmlns:a16="http://schemas.microsoft.com/office/drawing/2014/main" id="{C4F8713B-7E33-6C4A-AD1C-4B4ABDDDB6FD}"/>
                </a:ext>
              </a:extLst>
            </p:cNvPr>
            <p:cNvSpPr/>
            <p:nvPr/>
          </p:nvSpPr>
          <p:spPr>
            <a:xfrm rot="5400000">
              <a:off x="15580800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59">
              <a:extLst>
                <a:ext uri="{FF2B5EF4-FFF2-40B4-BE49-F238E27FC236}">
                  <a16:creationId xmlns:a16="http://schemas.microsoft.com/office/drawing/2014/main" id="{3541A805-B6C5-424E-A990-9D5A25FF4002}"/>
                </a:ext>
              </a:extLst>
            </p:cNvPr>
            <p:cNvSpPr/>
            <p:nvPr/>
          </p:nvSpPr>
          <p:spPr>
            <a:xfrm>
              <a:off x="630592" y="2475397"/>
              <a:ext cx="17024872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29D7EF-9E8B-7E4F-A509-0071B2A7F802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998</Words>
  <Application>Microsoft Macintosh PowerPoint</Application>
  <PresentationFormat>Custom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 Medium</vt:lpstr>
      <vt:lpstr>Montserrat-Italic</vt:lpstr>
      <vt:lpstr>Tw Cen MT</vt:lpstr>
      <vt:lpstr>Helvetica Neue</vt:lpstr>
      <vt:lpstr>Palatino</vt:lpstr>
      <vt:lpstr>Montserrat Medium</vt:lpstr>
      <vt:lpstr>Helvetica Light</vt:lpstr>
      <vt:lpstr>Helvetica Neue Light</vt:lpstr>
      <vt:lpstr>Helvetica Neue Thin</vt:lpstr>
      <vt:lpstr>Montserrat Bold</vt:lpstr>
      <vt:lpstr>Montserrat-BoldItalic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6</cp:revision>
  <dcterms:modified xsi:type="dcterms:W3CDTF">2020-01-09T04:15:17Z</dcterms:modified>
</cp:coreProperties>
</file>