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66" r:id="rId5"/>
    <p:sldId id="267" r:id="rId6"/>
    <p:sldId id="268" r:id="rId7"/>
    <p:sldId id="269" r:id="rId8"/>
    <p:sldId id="270" r:id="rId9"/>
    <p:sldId id="264" r:id="rId10"/>
    <p:sldId id="265" r:id="rId11"/>
  </p:sldIdLst>
  <p:sldSz cx="24384000" cy="13716000"/>
  <p:notesSz cx="6858000" cy="9144000"/>
  <p:embeddedFontLst>
    <p:embeddedFont>
      <p:font typeface="Montserrat Bold" pitchFamily="2" charset="77"/>
      <p:bold r:id="rId13"/>
      <p:italic r:id="rId14"/>
      <p:boldItalic r:id="rId15"/>
    </p:embeddedFont>
    <p:embeddedFont>
      <p:font typeface="Montserrat Medium" pitchFamily="2" charset="77"/>
      <p:regular r:id="rId16"/>
      <p:italic r:id="rId17"/>
    </p:embeddedFont>
    <p:embeddedFont>
      <p:font typeface="Montserrat-BoldItalic" pitchFamily="2" charset="77"/>
      <p:bold r:id="rId18"/>
      <p:italic r:id="rId19"/>
      <p:boldItalic r:id="rId20"/>
    </p:embeddedFont>
    <p:embeddedFont>
      <p:font typeface="Montserrat-Italic" pitchFamily="2" charset="77"/>
      <p:italic r:id="rId21"/>
    </p:embeddedFont>
    <p:embeddedFont>
      <p:font typeface="Tw Cen MT" panose="020B0602020104020603" pitchFamily="34" charset="77"/>
      <p:regular r:id="rId22"/>
      <p:bold r:id="rId23"/>
      <p:italic r:id="rId24"/>
      <p:boldItalic r:id="rId2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150"/>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2"/>
    <p:restoredTop sz="94575"/>
  </p:normalViewPr>
  <p:slideViewPr>
    <p:cSldViewPr snapToGrid="0" snapToObjects="1">
      <p:cViewPr varScale="1">
        <p:scale>
          <a:sx n="44" d="100"/>
          <a:sy n="44" d="100"/>
        </p:scale>
        <p:origin x="161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lack, sign, store&#10;&#10;Description automatically generated">
            <a:extLst>
              <a:ext uri="{FF2B5EF4-FFF2-40B4-BE49-F238E27FC236}">
                <a16:creationId xmlns:a16="http://schemas.microsoft.com/office/drawing/2014/main" id="{6F818DED-C6FC-E941-885B-5C8C574D6145}"/>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11565"/>
          <a:stretch/>
        </p:blipFill>
        <p:spPr>
          <a:xfrm>
            <a:off x="-43975" y="-43318"/>
            <a:ext cx="24503408" cy="11221231"/>
          </a:xfrm>
          <a:prstGeom prst="rect">
            <a:avLst/>
          </a:prstGeom>
        </p:spPr>
      </p:pic>
      <p:grpSp>
        <p:nvGrpSpPr>
          <p:cNvPr id="2" name="Group 1">
            <a:extLst>
              <a:ext uri="{FF2B5EF4-FFF2-40B4-BE49-F238E27FC236}">
                <a16:creationId xmlns:a16="http://schemas.microsoft.com/office/drawing/2014/main" id="{63386275-3E7F-B349-85E3-2441AF236F0E}"/>
              </a:ext>
            </a:extLst>
          </p:cNvPr>
          <p:cNvGrpSpPr/>
          <p:nvPr/>
        </p:nvGrpSpPr>
        <p:grpSpPr>
          <a:xfrm>
            <a:off x="-30632" y="-43318"/>
            <a:ext cx="24503408" cy="13154356"/>
            <a:chOff x="-30632" y="-43318"/>
            <a:chExt cx="24503408" cy="13154356"/>
          </a:xfrm>
        </p:grpSpPr>
        <p:sp>
          <p:nvSpPr>
            <p:cNvPr id="120" name="Shape 120"/>
            <p:cNvSpPr/>
            <p:nvPr/>
          </p:nvSpPr>
          <p:spPr>
            <a:xfrm>
              <a:off x="585599" y="11961543"/>
              <a:ext cx="7360988" cy="1021432"/>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dirty="0">
                  <a:solidFill>
                    <a:srgbClr val="EE5150"/>
                  </a:solidFill>
                </a:rPr>
                <a:t>TURN TO: </a:t>
              </a:r>
              <a:r>
                <a:rPr dirty="0"/>
                <a:t>Page </a:t>
              </a:r>
              <a:r>
                <a:rPr lang="en-AU" dirty="0"/>
                <a:t>134</a:t>
              </a:r>
              <a:endParaRPr dirty="0"/>
            </a:p>
          </p:txBody>
        </p:sp>
        <p:sp>
          <p:nvSpPr>
            <p:cNvPr id="121" name="Shape 121"/>
            <p:cNvSpPr/>
            <p:nvPr/>
          </p:nvSpPr>
          <p:spPr>
            <a:xfrm>
              <a:off x="-30632" y="-43318"/>
              <a:ext cx="24503408" cy="11261007"/>
            </a:xfrm>
            <a:prstGeom prst="rect">
              <a:avLst/>
            </a:prstGeom>
            <a:solidFill>
              <a:srgbClr val="000000">
                <a:alpha val="3984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2" name="Shape 122"/>
            <p:cNvSpPr/>
            <p:nvPr/>
          </p:nvSpPr>
          <p:spPr>
            <a:xfrm>
              <a:off x="-16439"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19550954" y="12658992"/>
              <a:ext cx="4313680" cy="45204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sp>
          <p:nvSpPr>
            <p:cNvPr id="124" name="Shape 124"/>
            <p:cNvSpPr/>
            <p:nvPr/>
          </p:nvSpPr>
          <p:spPr>
            <a:xfrm>
              <a:off x="-11908" y="1730111"/>
              <a:ext cx="1729823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16762736" y="2250406"/>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643884" y="87262"/>
              <a:ext cx="17878578"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Scenario-based</a:t>
              </a:r>
              <a:endParaRPr sz="16000" spc="-319" dirty="0"/>
            </a:p>
          </p:txBody>
        </p:sp>
        <p:sp>
          <p:nvSpPr>
            <p:cNvPr id="127" name="Shape 127"/>
            <p:cNvSpPr/>
            <p:nvPr/>
          </p:nvSpPr>
          <p:spPr>
            <a:xfrm>
              <a:off x="1205292" y="7275075"/>
              <a:ext cx="9002463" cy="189859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rPr lang="en-AU" dirty="0"/>
                <a:t>Why settle for one future</a:t>
              </a:r>
            </a:p>
            <a:p>
              <a:pPr algn="l">
                <a:defRPr sz="5700" i="1">
                  <a:solidFill>
                    <a:srgbClr val="FFFFFF"/>
                  </a:solidFill>
                  <a:latin typeface="Palatino"/>
                  <a:ea typeface="Palatino"/>
                  <a:cs typeface="Palatino"/>
                  <a:sym typeface="Palatino"/>
                </a:defRPr>
              </a:pPr>
              <a:r>
                <a:rPr lang="en-AU" dirty="0"/>
                <a:t>when you can explore four?</a:t>
              </a:r>
              <a:endParaRPr dirty="0"/>
            </a:p>
          </p:txBody>
        </p:sp>
        <p:sp>
          <p:nvSpPr>
            <p:cNvPr id="128" name="Shape 128"/>
            <p:cNvSpPr/>
            <p:nvPr/>
          </p:nvSpPr>
          <p:spPr>
            <a:xfrm>
              <a:off x="8240" y="4495128"/>
              <a:ext cx="12007633"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11476800" y="502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504899" y="2811172"/>
              <a:ext cx="11063324"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Thinking</a:t>
              </a:r>
              <a:endParaRPr sz="16000" spc="-319"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2DED92-0612-E749-9142-3B2C81F8AAEA}"/>
              </a:ext>
            </a:extLst>
          </p:cNvPr>
          <p:cNvGrpSpPr/>
          <p:nvPr/>
        </p:nvGrpSpPr>
        <p:grpSpPr>
          <a:xfrm>
            <a:off x="-36937" y="720955"/>
            <a:ext cx="24457874" cy="13025113"/>
            <a:chOff x="-36937" y="720955"/>
            <a:chExt cx="24457874" cy="13025113"/>
          </a:xfrm>
        </p:grpSpPr>
        <p:pic>
          <p:nvPicPr>
            <p:cNvPr id="331"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32"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33" name="Shape 333"/>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4" name="Shape 334"/>
            <p:cNvSpPr/>
            <p:nvPr/>
          </p:nvSpPr>
          <p:spPr>
            <a:xfrm>
              <a:off x="975503" y="891390"/>
              <a:ext cx="3253868" cy="477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35" name="Shape 335"/>
            <p:cNvSpPr/>
            <p:nvPr/>
          </p:nvSpPr>
          <p:spPr>
            <a:xfrm>
              <a:off x="8634748" y="2755150"/>
              <a:ext cx="14424722" cy="260648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36" name="Shape 336"/>
            <p:cNvSpPr/>
            <p:nvPr/>
          </p:nvSpPr>
          <p:spPr>
            <a:xfrm>
              <a:off x="746861" y="6774665"/>
              <a:ext cx="23078331" cy="4727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37" name="Shape 337"/>
            <p:cNvSpPr/>
            <p:nvPr/>
          </p:nvSpPr>
          <p:spPr>
            <a:xfrm>
              <a:off x="16322992" y="12661177"/>
              <a:ext cx="7541642" cy="447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EC189B-7F3D-0747-B2FA-8BD86043BB43}"/>
              </a:ext>
            </a:extLst>
          </p:cNvPr>
          <p:cNvGrpSpPr/>
          <p:nvPr/>
        </p:nvGrpSpPr>
        <p:grpSpPr>
          <a:xfrm>
            <a:off x="-254236" y="-14040"/>
            <a:ext cx="24118870" cy="13122893"/>
            <a:chOff x="-254236" y="-14040"/>
            <a:chExt cx="24118870" cy="13122893"/>
          </a:xfrm>
        </p:grpSpPr>
        <p:sp>
          <p:nvSpPr>
            <p:cNvPr id="132" name="Shape 132"/>
            <p:cNvSpPr/>
            <p:nvPr/>
          </p:nvSpPr>
          <p:spPr>
            <a:xfrm>
              <a:off x="5037" y="0"/>
              <a:ext cx="17058978" cy="518713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5628357"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0"/>
              <a:ext cx="18411876" cy="49244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defRPr sz="16000" b="0" spc="-319">
                  <a:solidFill>
                    <a:srgbClr val="EE5150"/>
                  </a:solidFill>
                  <a:latin typeface="Montserrat Bold"/>
                  <a:ea typeface="Montserrat Bold"/>
                  <a:cs typeface="Montserrat Bold"/>
                  <a:sym typeface="Montserrat Bold"/>
                </a:defRPr>
              </a:pPr>
              <a:r>
                <a:rPr lang="en-AU" dirty="0"/>
                <a:t>Scenario-based	Thinking</a:t>
              </a:r>
              <a:endParaRPr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black, sign, store&#10;&#10;Description automatically generated">
            <a:extLst>
              <a:ext uri="{FF2B5EF4-FFF2-40B4-BE49-F238E27FC236}">
                <a16:creationId xmlns:a16="http://schemas.microsoft.com/office/drawing/2014/main" id="{5C24A443-3453-7245-9AF7-C056F1A51248}"/>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31958"/>
          <a:stretch/>
        </p:blipFill>
        <p:spPr>
          <a:xfrm>
            <a:off x="-43976" y="-43317"/>
            <a:ext cx="19486699" cy="5943411"/>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[15 mins</a:t>
            </a:r>
            <a:r>
              <a:rPr dirty="0"/>
              <a:t>]</a:t>
            </a:r>
          </a:p>
        </p:txBody>
      </p:sp>
      <p:sp>
        <p:nvSpPr>
          <p:cNvPr id="153" name="Shape 153"/>
          <p:cNvSpPr/>
          <p:nvPr/>
        </p:nvSpPr>
        <p:spPr>
          <a:xfrm>
            <a:off x="4913184"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a:t>
            </a:r>
          </a:p>
        </p:txBody>
      </p:sp>
      <p:sp>
        <p:nvSpPr>
          <p:cNvPr id="155" name="Shape 155"/>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p>
        </p:txBody>
      </p:sp>
      <p:sp>
        <p:nvSpPr>
          <p:cNvPr id="164" name="Shape 164"/>
          <p:cNvSpPr/>
          <p:nvPr/>
        </p:nvSpPr>
        <p:spPr>
          <a:xfrm>
            <a:off x="8881209"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[15 min</a:t>
            </a:r>
            <a:r>
              <a:rPr lang="en-AU" dirty="0"/>
              <a:t>s</a:t>
            </a:r>
            <a:r>
              <a:rPr dirty="0"/>
              <a:t>]</a:t>
            </a:r>
          </a:p>
        </p:txBody>
      </p:sp>
      <p:sp>
        <p:nvSpPr>
          <p:cNvPr id="166" name="Shape 166"/>
          <p:cNvSpPr/>
          <p:nvPr/>
        </p:nvSpPr>
        <p:spPr>
          <a:xfrm>
            <a:off x="12849235"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r>
              <a:rPr lang="en-AU" dirty="0"/>
              <a:t>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134</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233337" y="3559763"/>
              <a:ext cx="498854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A partner, pens, paper,</a:t>
              </a:r>
            </a:p>
            <a:p>
              <a:pPr marR="254000" algn="r">
                <a:defRPr sz="3000" b="0">
                  <a:solidFill>
                    <a:srgbClr val="FFFFFF"/>
                  </a:solidFill>
                  <a:latin typeface="Montserrat Bold"/>
                  <a:ea typeface="Montserrat Bold"/>
                  <a:cs typeface="Montserrat Bold"/>
                  <a:sym typeface="Montserrat Bold"/>
                </a:defRPr>
              </a:pPr>
              <a:r>
                <a:rPr lang="en-AU" dirty="0"/>
                <a:t>sticky notes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723535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6668786" y="996968"/>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 Based</a:t>
              </a:r>
              <a:endParaRPr sz="16000" spc="-319" dirty="0"/>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Thinking</a:t>
              </a:r>
              <a:endParaRPr dirty="0"/>
            </a:p>
          </p:txBody>
        </p:sp>
        <p:sp>
          <p:nvSpPr>
            <p:cNvPr id="163" name="Shape 163"/>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
        <p:nvSpPr>
          <p:cNvPr id="34" name="Shape 123">
            <a:extLst>
              <a:ext uri="{FF2B5EF4-FFF2-40B4-BE49-F238E27FC236}">
                <a16:creationId xmlns:a16="http://schemas.microsoft.com/office/drawing/2014/main" id="{B79393C1-6E0D-A040-9735-8307CDF9079C}"/>
              </a:ext>
            </a:extLst>
          </p:cNvPr>
          <p:cNvSpPr/>
          <p:nvPr/>
        </p:nvSpPr>
        <p:spPr>
          <a:xfrm>
            <a:off x="19550954" y="12658992"/>
            <a:ext cx="4313680" cy="45204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black, sign, store&#10;&#10;Description automatically generated">
            <a:extLst>
              <a:ext uri="{FF2B5EF4-FFF2-40B4-BE49-F238E27FC236}">
                <a16:creationId xmlns:a16="http://schemas.microsoft.com/office/drawing/2014/main" id="{5C24A443-3453-7245-9AF7-C056F1A51248}"/>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31958"/>
          <a:stretch/>
        </p:blipFill>
        <p:spPr>
          <a:xfrm>
            <a:off x="-43976" y="-43317"/>
            <a:ext cx="19486699" cy="5943411"/>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[15 mins</a:t>
            </a:r>
            <a:r>
              <a:rPr dirty="0"/>
              <a:t>]</a:t>
            </a:r>
          </a:p>
        </p:txBody>
      </p:sp>
      <p:sp>
        <p:nvSpPr>
          <p:cNvPr id="153" name="Shape 153"/>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a:t>
            </a:r>
          </a:p>
        </p:txBody>
      </p:sp>
      <p:sp>
        <p:nvSpPr>
          <p:cNvPr id="155" name="Shape 155"/>
          <p:cNvSpPr/>
          <p:nvPr/>
        </p:nvSpPr>
        <p:spPr>
          <a:xfrm>
            <a:off x="4121627"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p>
        </p:txBody>
      </p:sp>
      <p:sp>
        <p:nvSpPr>
          <p:cNvPr id="164" name="Shape 164"/>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[15 min</a:t>
            </a:r>
            <a:r>
              <a:rPr lang="en-AU" dirty="0"/>
              <a:t>s</a:t>
            </a:r>
            <a:r>
              <a:rPr dirty="0"/>
              <a:t>]</a:t>
            </a:r>
          </a:p>
        </p:txBody>
      </p:sp>
      <p:sp>
        <p:nvSpPr>
          <p:cNvPr id="166" name="Shape 166"/>
          <p:cNvSpPr/>
          <p:nvPr/>
        </p:nvSpPr>
        <p:spPr>
          <a:xfrm>
            <a:off x="12849235"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r>
              <a:rPr lang="en-AU" dirty="0"/>
              <a:t>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233337" y="3559763"/>
              <a:ext cx="4988545"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A partner, pens, paper,</a:t>
              </a:r>
            </a:p>
            <a:p>
              <a:pPr marR="254000" algn="r">
                <a:defRPr sz="3000" b="0">
                  <a:solidFill>
                    <a:srgbClr val="FFFFFF"/>
                  </a:solidFill>
                  <a:latin typeface="Montserrat Bold"/>
                  <a:ea typeface="Montserrat Bold"/>
                  <a:cs typeface="Montserrat Bold"/>
                  <a:sym typeface="Montserrat Bold"/>
                </a:defRPr>
              </a:pPr>
              <a:r>
                <a:rPr lang="en-AU" dirty="0"/>
                <a:t>sticky notes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723535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6668786" y="996968"/>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 Based</a:t>
              </a:r>
              <a:endParaRPr sz="16000" spc="-319" dirty="0"/>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Thinking</a:t>
              </a:r>
              <a:endParaRPr dirty="0"/>
            </a:p>
          </p:txBody>
        </p:sp>
        <p:sp>
          <p:nvSpPr>
            <p:cNvPr id="163" name="Shape 163"/>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
        <p:nvSpPr>
          <p:cNvPr id="34" name="Shape 123">
            <a:extLst>
              <a:ext uri="{FF2B5EF4-FFF2-40B4-BE49-F238E27FC236}">
                <a16:creationId xmlns:a16="http://schemas.microsoft.com/office/drawing/2014/main" id="{B79393C1-6E0D-A040-9735-8307CDF9079C}"/>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spTree>
    <p:extLst>
      <p:ext uri="{BB962C8B-B14F-4D97-AF65-F5344CB8AC3E}">
        <p14:creationId xmlns:p14="http://schemas.microsoft.com/office/powerpoint/2010/main" val="27614507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black, sign, store&#10;&#10;Description automatically generated">
            <a:extLst>
              <a:ext uri="{FF2B5EF4-FFF2-40B4-BE49-F238E27FC236}">
                <a16:creationId xmlns:a16="http://schemas.microsoft.com/office/drawing/2014/main" id="{5C24A443-3453-7245-9AF7-C056F1A51248}"/>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31958"/>
          <a:stretch/>
        </p:blipFill>
        <p:spPr>
          <a:xfrm>
            <a:off x="-43976" y="-43317"/>
            <a:ext cx="19486699" cy="5943411"/>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[15 mins</a:t>
            </a:r>
            <a:r>
              <a:rPr dirty="0"/>
              <a:t>]</a:t>
            </a:r>
          </a:p>
        </p:txBody>
      </p:sp>
      <p:sp>
        <p:nvSpPr>
          <p:cNvPr id="153" name="Shape 153"/>
          <p:cNvSpPr/>
          <p:nvPr/>
        </p:nvSpPr>
        <p:spPr>
          <a:xfrm>
            <a:off x="4913184"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a:t>
            </a:r>
          </a:p>
        </p:txBody>
      </p:sp>
      <p:sp>
        <p:nvSpPr>
          <p:cNvPr id="155" name="Shape 155"/>
          <p:cNvSpPr/>
          <p:nvPr/>
        </p:nvSpPr>
        <p:spPr>
          <a:xfrm>
            <a:off x="808965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p>
        </p:txBody>
      </p:sp>
      <p:sp>
        <p:nvSpPr>
          <p:cNvPr id="164" name="Shape 164"/>
          <p:cNvSpPr/>
          <p:nvPr/>
        </p:nvSpPr>
        <p:spPr>
          <a:xfrm>
            <a:off x="8881209"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[15 min</a:t>
            </a:r>
            <a:r>
              <a:rPr lang="en-AU" dirty="0"/>
              <a:t>s</a:t>
            </a:r>
            <a:r>
              <a:rPr dirty="0"/>
              <a:t>]</a:t>
            </a:r>
          </a:p>
        </p:txBody>
      </p:sp>
      <p:sp>
        <p:nvSpPr>
          <p:cNvPr id="166" name="Shape 166"/>
          <p:cNvSpPr/>
          <p:nvPr/>
        </p:nvSpPr>
        <p:spPr>
          <a:xfrm>
            <a:off x="12849235"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r>
              <a:rPr lang="en-AU" dirty="0"/>
              <a:t>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134</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233337" y="3559763"/>
              <a:ext cx="498854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A partner, pens, paper,</a:t>
              </a:r>
            </a:p>
            <a:p>
              <a:pPr marR="254000" algn="r">
                <a:defRPr sz="3000" b="0">
                  <a:solidFill>
                    <a:srgbClr val="FFFFFF"/>
                  </a:solidFill>
                  <a:latin typeface="Montserrat Bold"/>
                  <a:ea typeface="Montserrat Bold"/>
                  <a:cs typeface="Montserrat Bold"/>
                  <a:sym typeface="Montserrat Bold"/>
                </a:defRPr>
              </a:pPr>
              <a:r>
                <a:rPr lang="en-AU" dirty="0"/>
                <a:t>sticky notes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723535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6668786" y="996968"/>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 Based</a:t>
              </a:r>
              <a:endParaRPr sz="16000" spc="-319" dirty="0"/>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Thinking</a:t>
              </a:r>
              <a:endParaRPr dirty="0"/>
            </a:p>
          </p:txBody>
        </p:sp>
        <p:sp>
          <p:nvSpPr>
            <p:cNvPr id="163" name="Shape 163"/>
            <p:cNvSpPr/>
            <p:nvPr/>
          </p:nvSpPr>
          <p:spPr>
            <a:xfrm>
              <a:off x="9414264" y="9195086"/>
              <a:ext cx="1038542"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
        <p:nvSpPr>
          <p:cNvPr id="34" name="Shape 123">
            <a:extLst>
              <a:ext uri="{FF2B5EF4-FFF2-40B4-BE49-F238E27FC236}">
                <a16:creationId xmlns:a16="http://schemas.microsoft.com/office/drawing/2014/main" id="{B79393C1-6E0D-A040-9735-8307CDF9079C}"/>
              </a:ext>
            </a:extLst>
          </p:cNvPr>
          <p:cNvSpPr/>
          <p:nvPr/>
        </p:nvSpPr>
        <p:spPr>
          <a:xfrm>
            <a:off x="19550954" y="12658992"/>
            <a:ext cx="4313680" cy="45204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spTree>
    <p:extLst>
      <p:ext uri="{BB962C8B-B14F-4D97-AF65-F5344CB8AC3E}">
        <p14:creationId xmlns:p14="http://schemas.microsoft.com/office/powerpoint/2010/main" val="7201989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black, sign, store&#10;&#10;Description automatically generated">
            <a:extLst>
              <a:ext uri="{FF2B5EF4-FFF2-40B4-BE49-F238E27FC236}">
                <a16:creationId xmlns:a16="http://schemas.microsoft.com/office/drawing/2014/main" id="{5C24A443-3453-7245-9AF7-C056F1A51248}"/>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31958"/>
          <a:stretch/>
        </p:blipFill>
        <p:spPr>
          <a:xfrm>
            <a:off x="-43976" y="-43317"/>
            <a:ext cx="19486699" cy="5943411"/>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[15 mins</a:t>
            </a:r>
            <a:r>
              <a:rPr dirty="0"/>
              <a:t>]</a:t>
            </a:r>
          </a:p>
        </p:txBody>
      </p:sp>
      <p:sp>
        <p:nvSpPr>
          <p:cNvPr id="153" name="Shape 153"/>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a:t>
            </a:r>
          </a:p>
        </p:txBody>
      </p:sp>
      <p:sp>
        <p:nvSpPr>
          <p:cNvPr id="155" name="Shape 155"/>
          <p:cNvSpPr/>
          <p:nvPr/>
        </p:nvSpPr>
        <p:spPr>
          <a:xfrm>
            <a:off x="1205595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p>
        </p:txBody>
      </p:sp>
      <p:sp>
        <p:nvSpPr>
          <p:cNvPr id="164" name="Shape 164"/>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[15 min</a:t>
            </a:r>
            <a:r>
              <a:rPr lang="en-AU" dirty="0"/>
              <a:t>s</a:t>
            </a:r>
            <a:r>
              <a:rPr dirty="0"/>
              <a:t>]</a:t>
            </a:r>
          </a:p>
        </p:txBody>
      </p:sp>
      <p:sp>
        <p:nvSpPr>
          <p:cNvPr id="166" name="Shape 166"/>
          <p:cNvSpPr/>
          <p:nvPr/>
        </p:nvSpPr>
        <p:spPr>
          <a:xfrm>
            <a:off x="12849235"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r>
              <a:rPr lang="en-AU" dirty="0"/>
              <a:t>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134</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233337" y="3559763"/>
              <a:ext cx="4988545"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A partner, pens, paper,</a:t>
              </a:r>
            </a:p>
            <a:p>
              <a:pPr marR="254000" algn="r">
                <a:defRPr sz="3000" b="0">
                  <a:solidFill>
                    <a:srgbClr val="FFFFFF"/>
                  </a:solidFill>
                  <a:latin typeface="Montserrat Bold"/>
                  <a:ea typeface="Montserrat Bold"/>
                  <a:cs typeface="Montserrat Bold"/>
                  <a:sym typeface="Montserrat Bold"/>
                </a:defRPr>
              </a:pPr>
              <a:r>
                <a:rPr lang="en-AU" dirty="0"/>
                <a:t>sticky notes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723535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6668786" y="996968"/>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 Based</a:t>
              </a:r>
              <a:endParaRPr sz="16000" spc="-319" dirty="0"/>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Thinking</a:t>
              </a:r>
              <a:endParaRPr dirty="0"/>
            </a:p>
          </p:txBody>
        </p:sp>
        <p:sp>
          <p:nvSpPr>
            <p:cNvPr id="163" name="Shape 163"/>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
        <p:nvSpPr>
          <p:cNvPr id="34" name="Shape 123">
            <a:extLst>
              <a:ext uri="{FF2B5EF4-FFF2-40B4-BE49-F238E27FC236}">
                <a16:creationId xmlns:a16="http://schemas.microsoft.com/office/drawing/2014/main" id="{B79393C1-6E0D-A040-9735-8307CDF9079C}"/>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spTree>
    <p:extLst>
      <p:ext uri="{BB962C8B-B14F-4D97-AF65-F5344CB8AC3E}">
        <p14:creationId xmlns:p14="http://schemas.microsoft.com/office/powerpoint/2010/main" val="4224562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black, sign, store&#10;&#10;Description automatically generated">
            <a:extLst>
              <a:ext uri="{FF2B5EF4-FFF2-40B4-BE49-F238E27FC236}">
                <a16:creationId xmlns:a16="http://schemas.microsoft.com/office/drawing/2014/main" id="{5C24A443-3453-7245-9AF7-C056F1A51248}"/>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31958"/>
          <a:stretch/>
        </p:blipFill>
        <p:spPr>
          <a:xfrm>
            <a:off x="-43976" y="-43317"/>
            <a:ext cx="19486699" cy="5943411"/>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[15 mins</a:t>
            </a:r>
            <a:r>
              <a:rPr dirty="0"/>
              <a:t>]</a:t>
            </a:r>
          </a:p>
        </p:txBody>
      </p:sp>
      <p:sp>
        <p:nvSpPr>
          <p:cNvPr id="153" name="Shape 153"/>
          <p:cNvSpPr/>
          <p:nvPr/>
        </p:nvSpPr>
        <p:spPr>
          <a:xfrm>
            <a:off x="4913184"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a:t>
            </a:r>
          </a:p>
        </p:txBody>
      </p:sp>
      <p:sp>
        <p:nvSpPr>
          <p:cNvPr id="155" name="Shape 155"/>
          <p:cNvSpPr/>
          <p:nvPr/>
        </p:nvSpPr>
        <p:spPr>
          <a:xfrm>
            <a:off x="160257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p>
        </p:txBody>
      </p:sp>
      <p:sp>
        <p:nvSpPr>
          <p:cNvPr id="164" name="Shape 164"/>
          <p:cNvSpPr/>
          <p:nvPr/>
        </p:nvSpPr>
        <p:spPr>
          <a:xfrm>
            <a:off x="8881209"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[15 min</a:t>
            </a:r>
            <a:r>
              <a:rPr lang="en-AU" dirty="0"/>
              <a:t>s</a:t>
            </a:r>
            <a:r>
              <a:rPr dirty="0"/>
              <a:t>]</a:t>
            </a:r>
          </a:p>
        </p:txBody>
      </p:sp>
      <p:sp>
        <p:nvSpPr>
          <p:cNvPr id="166" name="Shape 166"/>
          <p:cNvSpPr/>
          <p:nvPr/>
        </p:nvSpPr>
        <p:spPr>
          <a:xfrm>
            <a:off x="12849235" y="1044228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r>
              <a:rPr lang="en-AU" dirty="0"/>
              <a:t>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134</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233337" y="3559763"/>
              <a:ext cx="4988545"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A partner, pens, paper,</a:t>
              </a:r>
            </a:p>
            <a:p>
              <a:pPr marR="254000" algn="r">
                <a:defRPr sz="3000" b="0">
                  <a:solidFill>
                    <a:srgbClr val="FFFFFF"/>
                  </a:solidFill>
                  <a:latin typeface="Montserrat Bold"/>
                  <a:ea typeface="Montserrat Bold"/>
                  <a:cs typeface="Montserrat Bold"/>
                  <a:sym typeface="Montserrat Bold"/>
                </a:defRPr>
              </a:pPr>
              <a:r>
                <a:rPr lang="en-AU" dirty="0"/>
                <a:t>sticky notes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723535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6668786" y="996968"/>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 Based</a:t>
              </a:r>
              <a:endParaRPr sz="16000" spc="-319" dirty="0"/>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Thinking</a:t>
              </a:r>
              <a:endParaRPr dirty="0"/>
            </a:p>
          </p:txBody>
        </p:sp>
        <p:sp>
          <p:nvSpPr>
            <p:cNvPr id="163" name="Shape 163"/>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
        <p:nvSpPr>
          <p:cNvPr id="34" name="Shape 123">
            <a:extLst>
              <a:ext uri="{FF2B5EF4-FFF2-40B4-BE49-F238E27FC236}">
                <a16:creationId xmlns:a16="http://schemas.microsoft.com/office/drawing/2014/main" id="{B79393C1-6E0D-A040-9735-8307CDF9079C}"/>
              </a:ext>
            </a:extLst>
          </p:cNvPr>
          <p:cNvSpPr/>
          <p:nvPr/>
        </p:nvSpPr>
        <p:spPr>
          <a:xfrm>
            <a:off x="19550954" y="12658992"/>
            <a:ext cx="4313680" cy="45204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spTree>
    <p:extLst>
      <p:ext uri="{BB962C8B-B14F-4D97-AF65-F5344CB8AC3E}">
        <p14:creationId xmlns:p14="http://schemas.microsoft.com/office/powerpoint/2010/main" val="18442238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23">
            <a:extLst>
              <a:ext uri="{FF2B5EF4-FFF2-40B4-BE49-F238E27FC236}">
                <a16:creationId xmlns:a16="http://schemas.microsoft.com/office/drawing/2014/main" id="{B79393C1-6E0D-A040-9735-8307CDF9079C}"/>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Clare Cooper</a:t>
            </a:r>
          </a:p>
        </p:txBody>
      </p:sp>
      <p:pic>
        <p:nvPicPr>
          <p:cNvPr id="36" name="Picture 35" descr="A picture containing text, black, sign, store&#10;&#10;Description automatically generated">
            <a:extLst>
              <a:ext uri="{FF2B5EF4-FFF2-40B4-BE49-F238E27FC236}">
                <a16:creationId xmlns:a16="http://schemas.microsoft.com/office/drawing/2014/main" id="{5C24A443-3453-7245-9AF7-C056F1A51248}"/>
              </a:ext>
            </a:extLst>
          </p:cNvPr>
          <p:cNvPicPr>
            <a:picLocks noChangeAspect="1"/>
          </p:cNvPicPr>
          <p:nvPr/>
        </p:nvPicPr>
        <p:blipFill rotWithShape="1">
          <a:blip r:embed="rId2">
            <a:extLst>
              <a:ext uri="{28A0092B-C50C-407E-A947-70E740481C1C}">
                <a14:useLocalDpi xmlns:a14="http://schemas.microsoft.com/office/drawing/2010/main" val="0"/>
              </a:ext>
            </a:extLst>
          </a:blip>
          <a:srcRect t="27375" b="31958"/>
          <a:stretch/>
        </p:blipFill>
        <p:spPr>
          <a:xfrm>
            <a:off x="-43976" y="-43317"/>
            <a:ext cx="19486699" cy="5943411"/>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[15 mins</a:t>
            </a:r>
            <a:r>
              <a:rPr dirty="0"/>
              <a:t>]</a:t>
            </a:r>
          </a:p>
        </p:txBody>
      </p:sp>
      <p:sp>
        <p:nvSpPr>
          <p:cNvPr id="153" name="Shape 153"/>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a:t>
            </a:r>
          </a:p>
        </p:txBody>
      </p:sp>
      <p:sp>
        <p:nvSpPr>
          <p:cNvPr id="155" name="Shape 155"/>
          <p:cNvSpPr/>
          <p:nvPr/>
        </p:nvSpPr>
        <p:spPr>
          <a:xfrm>
            <a:off x="19993728"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a:t>
            </a:r>
            <a:r>
              <a:rPr dirty="0"/>
              <a:t> ipsum dolor sit </a:t>
            </a:r>
            <a:r>
              <a:rPr dirty="0" err="1"/>
              <a:t>amet</a:t>
            </a:r>
            <a:endParaRPr dirty="0"/>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p>
        </p:txBody>
      </p:sp>
      <p:sp>
        <p:nvSpPr>
          <p:cNvPr id="164" name="Shape 164"/>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[15 min</a:t>
            </a:r>
            <a:r>
              <a:rPr lang="en-AU" dirty="0"/>
              <a:t>s</a:t>
            </a:r>
            <a:r>
              <a:rPr dirty="0"/>
              <a:t>]</a:t>
            </a:r>
          </a:p>
        </p:txBody>
      </p:sp>
      <p:sp>
        <p:nvSpPr>
          <p:cNvPr id="166" name="Shape 166"/>
          <p:cNvSpPr/>
          <p:nvPr/>
        </p:nvSpPr>
        <p:spPr>
          <a:xfrm>
            <a:off x="12849235"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a:t>
            </a:r>
            <a:r>
              <a:rPr lang="en-AU" dirty="0"/>
              <a:t>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134</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233337" y="3559763"/>
              <a:ext cx="4988545"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A partner, pens, paper,</a:t>
              </a:r>
            </a:p>
            <a:p>
              <a:pPr marR="254000" algn="r">
                <a:defRPr sz="3000" b="0">
                  <a:solidFill>
                    <a:srgbClr val="FFFFFF"/>
                  </a:solidFill>
                  <a:latin typeface="Montserrat Bold"/>
                  <a:ea typeface="Montserrat Bold"/>
                  <a:cs typeface="Montserrat Bold"/>
                  <a:sym typeface="Montserrat Bold"/>
                </a:defRPr>
              </a:pPr>
              <a:r>
                <a:rPr lang="en-AU" dirty="0"/>
                <a:t>sticky notes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21318340"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723535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6668786" y="996968"/>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Scenario Based</a:t>
              </a:r>
              <a:endParaRPr sz="16000" spc="-319" dirty="0"/>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Thinking</a:t>
              </a:r>
              <a:endParaRPr dirty="0"/>
            </a:p>
          </p:txBody>
        </p:sp>
        <p:sp>
          <p:nvSpPr>
            <p:cNvPr id="163" name="Shape 163"/>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Tree>
    <p:extLst>
      <p:ext uri="{BB962C8B-B14F-4D97-AF65-F5344CB8AC3E}">
        <p14:creationId xmlns:p14="http://schemas.microsoft.com/office/powerpoint/2010/main" val="26809049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0CE6CA-E7EF-514A-B38E-128157A4801C}"/>
              </a:ext>
            </a:extLst>
          </p:cNvPr>
          <p:cNvGrpSpPr/>
          <p:nvPr/>
        </p:nvGrpSpPr>
        <p:grpSpPr>
          <a:xfrm>
            <a:off x="-36937" y="-2011"/>
            <a:ext cx="24496471" cy="12569404"/>
            <a:chOff x="-36937" y="-2011"/>
            <a:chExt cx="24496471" cy="12569404"/>
          </a:xfrm>
        </p:grpSpPr>
        <p:pic>
          <p:nvPicPr>
            <p:cNvPr id="324"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25" name="Shape 325"/>
            <p:cNvSpPr/>
            <p:nvPr/>
          </p:nvSpPr>
          <p:spPr>
            <a:xfrm>
              <a:off x="765506" y="1801174"/>
              <a:ext cx="11256646" cy="1692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26" name="Shape 326"/>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7" name="Shape 327"/>
            <p:cNvSpPr/>
            <p:nvPr/>
          </p:nvSpPr>
          <p:spPr>
            <a:xfrm>
              <a:off x="855906" y="4285057"/>
              <a:ext cx="18232196" cy="765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28" name="Shape 328"/>
            <p:cNvSpPr/>
            <p:nvPr/>
          </p:nvSpPr>
          <p:spPr>
            <a:xfrm>
              <a:off x="855906" y="5114881"/>
              <a:ext cx="18232196" cy="44989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29" name="Shape 329"/>
            <p:cNvSpPr/>
            <p:nvPr/>
          </p:nvSpPr>
          <p:spPr>
            <a:xfrm>
              <a:off x="765719" y="9722610"/>
              <a:ext cx="18232198" cy="2124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TotalTime>
  <Words>1028</Words>
  <Application>Microsoft Macintosh PowerPoint</Application>
  <PresentationFormat>Custom</PresentationFormat>
  <Paragraphs>154</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Helvetica Neue Light</vt:lpstr>
      <vt:lpstr>Montserrat Bold</vt:lpstr>
      <vt:lpstr>Montserrat-Italic</vt:lpstr>
      <vt:lpstr>Montserrat-BoldItalic</vt:lpstr>
      <vt:lpstr>Montserrat Medium</vt:lpstr>
      <vt:lpstr>Tw Cen MT</vt:lpstr>
      <vt:lpstr>Helvetica Neue Thin</vt:lpstr>
      <vt:lpstr>Palatino</vt:lpstr>
      <vt:lpstr>Helvetica Neue Medium</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16</cp:revision>
  <dcterms:modified xsi:type="dcterms:W3CDTF">2021-01-31T05:21:17Z</dcterms:modified>
</cp:coreProperties>
</file>