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Montserrat Bold" pitchFamily="2" charset="77"/>
      <p:bold r:id="rId14"/>
      <p:italic r:id="rId15"/>
      <p:boldItalic r:id="rId16"/>
    </p:embeddedFont>
    <p:embeddedFont>
      <p:font typeface="Montserrat Medium" pitchFamily="2" charset="77"/>
      <p:regular r:id="rId17"/>
      <p:italic r:id="rId18"/>
    </p:embeddedFont>
    <p:embeddedFont>
      <p:font typeface="Montserrat-BoldItalic" pitchFamily="2" charset="77"/>
      <p:bold r:id="rId19"/>
      <p:italic r:id="rId20"/>
      <p:boldItalic r:id="rId21"/>
    </p:embeddedFont>
    <p:embeddedFont>
      <p:font typeface="Montserrat-Italic" pitchFamily="2" charset="77"/>
      <p:italic r:id="rId22"/>
    </p:embeddedFont>
    <p:embeddedFont>
      <p:font typeface="Tw Cen MT" panose="020B0602020104020603" pitchFamily="34" charset="77"/>
      <p:regular r:id="rId23"/>
      <p:bold r:id="rId24"/>
      <p:italic r:id="rId25"/>
      <p:boldItalic r:id="rId2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484D4D-32F5-044D-A322-D5A7930A51A8}"/>
              </a:ext>
            </a:extLst>
          </p:cNvPr>
          <p:cNvGrpSpPr/>
          <p:nvPr/>
        </p:nvGrpSpPr>
        <p:grpSpPr>
          <a:xfrm>
            <a:off x="-250564" y="-46537"/>
            <a:ext cx="24670014" cy="13053790"/>
            <a:chOff x="-250564" y="-46537"/>
            <a:chExt cx="24670014" cy="13053790"/>
          </a:xfrm>
        </p:grpSpPr>
        <p:pic>
          <p:nvPicPr>
            <p:cNvPr id="119" name="Persona-based walkthroughs.jpg"/>
            <p:cNvPicPr>
              <a:picLocks noChangeAspect="1"/>
            </p:cNvPicPr>
            <p:nvPr/>
          </p:nvPicPr>
          <p:blipFill>
            <a:blip r:embed="rId2"/>
            <a:srcRect t="15181" b="15181"/>
            <a:stretch>
              <a:fillRect/>
            </a:stretch>
          </p:blipFill>
          <p:spPr>
            <a:xfrm>
              <a:off x="-22552" y="318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98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-245115" y="273045"/>
              <a:ext cx="16266632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5000" spc="-319" dirty="0"/>
                <a:t>Persona-Based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537603" y="7260145"/>
              <a:ext cx="11203181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Seeing designs through the eyes of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users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4648969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4113606" y="50329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-250564" y="2867053"/>
              <a:ext cx="16055862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5000" dirty="0"/>
                <a:t>Walkthroughs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2FC1CA-C419-1649-BD11-A62679C3D6BD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0" name="Shape 370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C59147-F0EA-2E48-A4B8-BAF1643B0391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8" name="Shape 378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86E066-07C2-904B-AB8B-4B69D9D54F71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Persona-Based</a:t>
              </a:r>
              <a:r>
                <a:rPr lang="en-AU" dirty="0"/>
                <a:t> 	</a:t>
              </a:r>
              <a:r>
                <a:rPr dirty="0"/>
                <a:t>Walkthroughs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52" name="Shape 152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3" name="Shape 153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2" name="Shape 162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0123C4-F372-E04E-A55A-4BE7BB08E2BD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138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66" name="Shape 166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7" name="Shape 167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8" name="Shape 168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69" name="Shape 169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85" name="Shape 185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86" name="Shape 186"/>
          <p:cNvSpPr/>
          <p:nvPr/>
        </p:nvSpPr>
        <p:spPr>
          <a:xfrm>
            <a:off x="3460290" y="11163560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5" name="Shape 195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99" name="Shape 199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00" name="Shape 200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01" name="Shape 201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02" name="Shape 202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9C0359-24CB-C14E-9F91-6354EF1C4C39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171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hape 17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9FB4A253-2D22-024E-8D09-5AB217E0E3F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6A6291F5-0A05-2C4C-B666-40167273EC91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9F7CCB0C-8791-BA45-B21E-0C63CDED53B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48FE1F45-6E9A-214E-8E12-47AFE15C9D98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850A01A1-083B-4E41-8366-F81302DFD297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55F45EEF-C525-1248-A20B-EA9CEF79689C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18" name="Shape 218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19" name="Shape 219"/>
          <p:cNvSpPr/>
          <p:nvPr/>
        </p:nvSpPr>
        <p:spPr>
          <a:xfrm>
            <a:off x="6766978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8" name="Shape 228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32" name="Shape 232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3" name="Shape 233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4" name="Shape 234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35" name="Shape 235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F1CE8D-2F94-344F-8BD3-6451E59AC10E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204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023861CE-D42C-0E4F-B01D-9BC9A4B8BE19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9D2228A1-EEDB-FD48-BBAA-56B3F342A45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B3DADCA9-3B09-4149-84AD-1916865F522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25A532C1-E1D6-7540-BA92-D16A01C8B3A5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8941F16B-4770-0E47-8EAC-1982430CB1AA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1A61C0B5-FFAF-8046-B34A-2B3861B264A3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51" name="Shape 251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2" name="Shape 252"/>
          <p:cNvSpPr/>
          <p:nvPr/>
        </p:nvSpPr>
        <p:spPr>
          <a:xfrm>
            <a:off x="10073665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61" name="Shape 261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65" name="Shape 265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6" name="Shape 266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7" name="Shape 267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68" name="Shape 268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85B40-1729-084A-8407-17BA87A03ACA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237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8" name="Shape 23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4DA0D925-FD44-FB48-9DA7-661A3ED39D9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7AF00E26-A0C0-7447-9F08-6BFABECDC626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EE6AFA5A-6EC5-0B49-970A-F6EC0CBC0E5B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F7584145-B493-814D-9253-2F15C56EB5DE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C76BE708-5602-E34F-B603-D1EFF6DD558A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080B8FE1-0383-3548-8574-1A44D87A9D66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84" name="Shape 284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85" name="Shape 285"/>
          <p:cNvSpPr/>
          <p:nvPr/>
        </p:nvSpPr>
        <p:spPr>
          <a:xfrm>
            <a:off x="1338035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94" name="Shape 294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98" name="Shape 298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9" name="Shape 299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00" name="Shape 300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01" name="Shape 301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FC5310-60C2-DF4E-87B4-3D84E06583BD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270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Shape 27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97" name="Shape 297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A07EDB33-7559-C649-8E80-96869629594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09383962-C9D4-D54F-B389-080169677CCB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B82E2618-4AE3-A94C-8FEC-C0424607CBC0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240380C7-B73A-0548-8359-B0FA6049BA87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7BF02885-4867-9D48-86D4-FC5AFCDCFB1B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94738FB9-5F96-E148-BF11-C2BCCB7A0BC8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17" name="Shape 317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26" name="Shape 326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330" name="Shape 330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31" name="Shape 331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32" name="Shape 332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33" name="Shape 333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B96F2-D270-8242-B6E9-67065BD1F235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303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Shape 30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14" name="Shape 31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3A6CB005-0FEF-C147-946D-79ED904564ED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459A3E43-6717-994A-9E4F-EFA1A5C9D8D3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CD0077B6-3859-7646-ACC7-13408A42A9F5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E5CC11E9-54F2-2F40-A387-B1F0152A2187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A535039E-2FBF-1641-8AAB-9A76B66F691E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B0F3C6E8-A471-E343-BA5D-E85DB56FD4C2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  <p:sp>
        <p:nvSpPr>
          <p:cNvPr id="334" name="Shape 334"/>
          <p:cNvSpPr/>
          <p:nvPr/>
        </p:nvSpPr>
        <p:spPr>
          <a:xfrm>
            <a:off x="16687041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7153539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50" name="Shape 350"/>
          <p:cNvSpPr/>
          <p:nvPr/>
        </p:nvSpPr>
        <p:spPr>
          <a:xfrm>
            <a:off x="72035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59" name="Shape 359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363" name="Shape 363"/>
          <p:cNvSpPr/>
          <p:nvPr/>
        </p:nvSpPr>
        <p:spPr>
          <a:xfrm>
            <a:off x="4027043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64" name="Shape 364"/>
          <p:cNvSpPr/>
          <p:nvPr/>
        </p:nvSpPr>
        <p:spPr>
          <a:xfrm>
            <a:off x="13947106" y="10442288"/>
            <a:ext cx="255425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65" name="Shape 365"/>
          <p:cNvSpPr/>
          <p:nvPr/>
        </p:nvSpPr>
        <p:spPr>
          <a:xfrm>
            <a:off x="17073602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66" name="Shape 366"/>
          <p:cNvSpPr/>
          <p:nvPr/>
        </p:nvSpPr>
        <p:spPr>
          <a:xfrm>
            <a:off x="20380290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DEB01C-771C-A24A-B059-D1C7B834BCAF}"/>
              </a:ext>
            </a:extLst>
          </p:cNvPr>
          <p:cNvGrpSpPr/>
          <p:nvPr/>
        </p:nvGrpSpPr>
        <p:grpSpPr>
          <a:xfrm>
            <a:off x="-11907" y="-321956"/>
            <a:ext cx="24474866" cy="13329209"/>
            <a:chOff x="-11907" y="-321956"/>
            <a:chExt cx="24474866" cy="13329209"/>
          </a:xfrm>
        </p:grpSpPr>
        <p:pic>
          <p:nvPicPr>
            <p:cNvPr id="336" name="Persona-based walkthroughs.jp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7" name="Shape 33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use a persona-based walkthrough to evaluate an existing product or service. You can choose a persona you have previously created for your own project or select the persona provided in the resources on the companion website. 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47" name="Shape 34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478490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-11907" y="460111"/>
              <a:ext cx="1652491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rot="5400000">
              <a:off x="15987630" y="992313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8240" y="3225128"/>
              <a:ext cx="1521452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16909478" y="12254777"/>
              <a:ext cx="695515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Mish Sukharev,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https://www.flickr.com/photos/mishism/3877391184/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1801165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6A6F3776-5371-EE4F-9328-8120E14E951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EB0A4E09-07AD-0341-A5BB-ADF466422AA7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98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C6212347-BD1A-6449-927F-82B59A385B84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6">
              <a:extLst>
                <a:ext uri="{FF2B5EF4-FFF2-40B4-BE49-F238E27FC236}">
                  <a16:creationId xmlns:a16="http://schemas.microsoft.com/office/drawing/2014/main" id="{D01227EF-5A6D-984D-AE48-B6F847F9AFDE}"/>
                </a:ext>
              </a:extLst>
            </p:cNvPr>
            <p:cNvSpPr/>
            <p:nvPr/>
          </p:nvSpPr>
          <p:spPr>
            <a:xfrm>
              <a:off x="365199" y="-321956"/>
              <a:ext cx="16183739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Persona-Based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840BDC8A-4B7B-714A-901E-683DA45EDA27}"/>
                </a:ext>
              </a:extLst>
            </p:cNvPr>
            <p:cNvSpPr/>
            <p:nvPr/>
          </p:nvSpPr>
          <p:spPr>
            <a:xfrm rot="5400000">
              <a:off x="14702400" y="375028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9">
              <a:extLst>
                <a:ext uri="{FF2B5EF4-FFF2-40B4-BE49-F238E27FC236}">
                  <a16:creationId xmlns:a16="http://schemas.microsoft.com/office/drawing/2014/main" id="{BB1B56D2-1A4E-1044-9E11-D34DACC92148}"/>
                </a:ext>
              </a:extLst>
            </p:cNvPr>
            <p:cNvSpPr/>
            <p:nvPr/>
          </p:nvSpPr>
          <p:spPr>
            <a:xfrm>
              <a:off x="365199" y="2324307"/>
              <a:ext cx="1546216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Walkthroughs</a:t>
              </a:r>
            </a:p>
          </p:txBody>
        </p:sp>
      </p:grpSp>
      <p:sp>
        <p:nvSpPr>
          <p:cNvPr id="367" name="Shape 367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1168</Words>
  <Application>Microsoft Macintosh PowerPoint</Application>
  <PresentationFormat>Custom</PresentationFormat>
  <Paragraphs>189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5</cp:revision>
  <dcterms:modified xsi:type="dcterms:W3CDTF">2020-01-09T04:18:53Z</dcterms:modified>
</cp:coreProperties>
</file>