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embeddedFontLst>
    <p:embeddedFont>
      <p:font typeface="Montserrat Bold" pitchFamily="2" charset="77"/>
      <p:bold r:id="rId15"/>
      <p:italic r:id="rId16"/>
      <p:boldItalic r:id="rId17"/>
    </p:embeddedFont>
    <p:embeddedFont>
      <p:font typeface="Montserrat Medium" pitchFamily="2" charset="77"/>
      <p:regular r:id="rId18"/>
      <p:italic r:id="rId19"/>
    </p:embeddedFont>
    <p:embeddedFont>
      <p:font typeface="Montserrat-BoldItalic" pitchFamily="2" charset="77"/>
      <p:bold r:id="rId20"/>
      <p:italic r:id="rId21"/>
      <p:boldItalic r:id="rId22"/>
    </p:embeddedFont>
    <p:embeddedFont>
      <p:font typeface="Montserrat-Italic" pitchFamily="2" charset="77"/>
      <p:italic r:id="rId23"/>
    </p:embeddedFont>
    <p:embeddedFont>
      <p:font typeface="Tw Cen MT" panose="020B0602020104020603" pitchFamily="34" charset="77"/>
      <p:regular r:id="rId24"/>
      <p:bold r:id="rId25"/>
      <p:italic r:id="rId26"/>
      <p:boldItalic r:id="rId2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82"/>
    <p:restoredTop sz="94694"/>
  </p:normalViewPr>
  <p:slideViewPr>
    <p:cSldViewPr snapToGrid="0" snapToObjects="1">
      <p:cViewPr varScale="1">
        <p:scale>
          <a:sx n="60" d="100"/>
          <a:sy n="60" d="100"/>
        </p:scale>
        <p:origin x="1136"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60E932-8403-C345-AA52-0B8798E2B0DF}"/>
              </a:ext>
            </a:extLst>
          </p:cNvPr>
          <p:cNvGrpSpPr/>
          <p:nvPr/>
        </p:nvGrpSpPr>
        <p:grpSpPr>
          <a:xfrm>
            <a:off x="-19199" y="-9916"/>
            <a:ext cx="24438649" cy="13271169"/>
            <a:chOff x="-19199" y="-9916"/>
            <a:chExt cx="24438649" cy="13271169"/>
          </a:xfrm>
        </p:grpSpPr>
        <p:pic>
          <p:nvPicPr>
            <p:cNvPr id="119" name="Bodystorming.jpg"/>
            <p:cNvPicPr>
              <a:picLocks noChangeAspect="1"/>
            </p:cNvPicPr>
            <p:nvPr/>
          </p:nvPicPr>
          <p:blipFill>
            <a:blip r:embed="rId2"/>
            <a:srcRect t="15181" b="15181"/>
            <a:stretch>
              <a:fillRect/>
            </a:stretch>
          </p:blipFill>
          <p:spPr>
            <a:xfrm>
              <a:off x="13096" y="4166"/>
              <a:ext cx="24384192" cy="11320338"/>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26</a:t>
              </a:r>
            </a:p>
          </p:txBody>
        </p:sp>
        <p:sp>
          <p:nvSpPr>
            <p:cNvPr id="121" name="Shape 121"/>
            <p:cNvSpPr/>
            <p:nvPr/>
          </p:nvSpPr>
          <p:spPr>
            <a:xfrm>
              <a:off x="-11196" y="-9916"/>
              <a:ext cx="24406392" cy="11221232"/>
            </a:xfrm>
            <a:prstGeom prst="rect">
              <a:avLst/>
            </a:prstGeom>
            <a:solidFill>
              <a:srgbClr val="000000">
                <a:alpha val="30000"/>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176739" y="5636739"/>
              <a:ext cx="11629762" cy="1108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sz="5700" i="1">
                  <a:solidFill>
                    <a:srgbClr val="FFFFFF"/>
                  </a:solidFill>
                  <a:latin typeface="Palatino"/>
                  <a:ea typeface="Palatino"/>
                  <a:cs typeface="Palatino"/>
                  <a:sym typeface="Palatino"/>
                </a:defRPr>
              </a:lvl1pPr>
            </a:lstStyle>
            <a:p>
              <a:r>
                <a:rPr dirty="0"/>
                <a:t>Thinking with you body</a:t>
              </a:r>
            </a:p>
          </p:txBody>
        </p:sp>
        <p:sp>
          <p:nvSpPr>
            <p:cNvPr id="123" name="Shape 123"/>
            <p:cNvSpPr/>
            <p:nvPr/>
          </p:nvSpPr>
          <p:spPr>
            <a:xfrm>
              <a:off x="-19199" y="2753564"/>
              <a:ext cx="17115864"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4" name="Shape 124"/>
            <p:cNvSpPr/>
            <p:nvPr/>
          </p:nvSpPr>
          <p:spPr>
            <a:xfrm rot="5400000">
              <a:off x="16545569" y="3278725"/>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5" name="Shape 125"/>
            <p:cNvSpPr/>
            <p:nvPr/>
          </p:nvSpPr>
          <p:spPr>
            <a:xfrm>
              <a:off x="476347" y="1120270"/>
              <a:ext cx="15876527" cy="39310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126" name="Shape 126"/>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7" name="Shape 127"/>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81" name="Shape 381"/>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82" name="Shape 382"/>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83" name="Shape 383"/>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384" name="Shape 384"/>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85" name="Shape 385"/>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86" name="Shape 386"/>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87" name="Shape 387"/>
          <p:cNvSpPr/>
          <p:nvPr/>
        </p:nvSpPr>
        <p:spPr>
          <a:xfrm>
            <a:off x="19307929"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6249848A-A332-B849-8526-40F368E807FD}"/>
              </a:ext>
            </a:extLst>
          </p:cNvPr>
          <p:cNvGrpSpPr/>
          <p:nvPr/>
        </p:nvGrpSpPr>
        <p:grpSpPr>
          <a:xfrm>
            <a:off x="-23403" y="-75167"/>
            <a:ext cx="24574016" cy="13336420"/>
            <a:chOff x="-23403" y="-75167"/>
            <a:chExt cx="24574016" cy="13336420"/>
          </a:xfrm>
        </p:grpSpPr>
        <p:sp>
          <p:nvSpPr>
            <p:cNvPr id="359" name="Shape 359"/>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pic>
          <p:nvPicPr>
            <p:cNvPr id="360"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361" name="Shape 36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2" name="Shape 362"/>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3" name="Shape 36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4" name="Shape 364"/>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365" name="Shape 365"/>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66" name="Shape 366"/>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7" name="Shape 367"/>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368" name="Shape 368"/>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369" name="Shape 369"/>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0" name="Shape 37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71" name="Shape 371"/>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373" name="Shape 373"/>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4" name="Shape 374"/>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75" name="Shape 375"/>
            <p:cNvSpPr/>
            <p:nvPr/>
          </p:nvSpPr>
          <p:spPr>
            <a:xfrm>
              <a:off x="206325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376" name="Shape 376"/>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77" name="Shape 377"/>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78" name="Shape 378"/>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79" name="Shape 379"/>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80" name="Shape 380"/>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88" name="Shape 388"/>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grpSp>
      <p:sp>
        <p:nvSpPr>
          <p:cNvPr id="389" name="Shape 389"/>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8B3C48-E7CE-764A-AC23-DBF16D2E54E8}"/>
              </a:ext>
            </a:extLst>
          </p:cNvPr>
          <p:cNvGrpSpPr/>
          <p:nvPr/>
        </p:nvGrpSpPr>
        <p:grpSpPr>
          <a:xfrm>
            <a:off x="-36937" y="-2011"/>
            <a:ext cx="24496471" cy="12569404"/>
            <a:chOff x="-36937" y="-2011"/>
            <a:chExt cx="24496471" cy="12569404"/>
          </a:xfrm>
        </p:grpSpPr>
        <p:pic>
          <p:nvPicPr>
            <p:cNvPr id="391"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92" name="Shape 392"/>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93" name="Shape 393"/>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94" name="Shape 394"/>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95" name="Shape 395"/>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96" name="Shape 396"/>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416F4D-4FBB-0C45-BF26-60D125654C3F}"/>
              </a:ext>
            </a:extLst>
          </p:cNvPr>
          <p:cNvGrpSpPr/>
          <p:nvPr/>
        </p:nvGrpSpPr>
        <p:grpSpPr>
          <a:xfrm>
            <a:off x="-36937" y="720955"/>
            <a:ext cx="24457874" cy="13025113"/>
            <a:chOff x="-36937" y="720955"/>
            <a:chExt cx="24457874" cy="13025113"/>
          </a:xfrm>
        </p:grpSpPr>
        <p:pic>
          <p:nvPicPr>
            <p:cNvPr id="398"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99"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400" name="Shape 400"/>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1" name="Shape 401"/>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402" name="Shape 402"/>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403" name="Shape 403"/>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404" name="Shape 404"/>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sp>
        <p:nvSpPr>
          <p:cNvPr id="132" name="Shape 132"/>
          <p:cNvSpPr/>
          <p:nvPr/>
        </p:nvSpPr>
        <p:spPr>
          <a:xfrm>
            <a:off x="688027" y="4106807"/>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grpSp>
        <p:nvGrpSpPr>
          <p:cNvPr id="2" name="Group 1">
            <a:extLst>
              <a:ext uri="{FF2B5EF4-FFF2-40B4-BE49-F238E27FC236}">
                <a16:creationId xmlns:a16="http://schemas.microsoft.com/office/drawing/2014/main" id="{31A05EFC-7F64-4B4C-B9EC-7B0B0718C001}"/>
              </a:ext>
            </a:extLst>
          </p:cNvPr>
          <p:cNvGrpSpPr/>
          <p:nvPr/>
        </p:nvGrpSpPr>
        <p:grpSpPr>
          <a:xfrm>
            <a:off x="-35678" y="-344097"/>
            <a:ext cx="23900312" cy="13452950"/>
            <a:chOff x="-35678" y="-344097"/>
            <a:chExt cx="23900312" cy="13452950"/>
          </a:xfrm>
        </p:grpSpPr>
        <p:sp>
          <p:nvSpPr>
            <p:cNvPr id="129" name="Shape 129"/>
            <p:cNvSpPr/>
            <p:nvPr/>
          </p:nvSpPr>
          <p:spPr>
            <a:xfrm>
              <a:off x="-35678" y="-1565"/>
              <a:ext cx="17058978" cy="3315436"/>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0" name="Shape 130"/>
            <p:cNvSpPr/>
            <p:nvPr/>
          </p:nvSpPr>
          <p:spPr>
            <a:xfrm rot="5400000">
              <a:off x="16261354" y="741540"/>
              <a:ext cx="3340385" cy="1829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DFFF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1" name="Shape 131"/>
            <p:cNvSpPr/>
            <p:nvPr/>
          </p:nvSpPr>
          <p:spPr>
            <a:xfrm>
              <a:off x="191947" y="-344097"/>
              <a:ext cx="15208430"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EE5150"/>
                  </a:solidFill>
                  <a:latin typeface="Montserrat Bold"/>
                  <a:ea typeface="Montserrat Bold"/>
                  <a:cs typeface="Montserrat Bold"/>
                  <a:sym typeface="Montserrat Bold"/>
                </a:defRPr>
              </a:pPr>
              <a:r>
                <a:rPr sz="16000" spc="-319" dirty="0"/>
                <a:t>Bodystorming</a:t>
              </a:r>
            </a:p>
          </p:txBody>
        </p:sp>
        <p:sp>
          <p:nvSpPr>
            <p:cNvPr id="133" name="Shape 133"/>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56" name="Shape 156"/>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57" name="Shape 157"/>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58" name="Shape 158"/>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159" name="Shape 159"/>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60" name="Shape 160"/>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61" name="Shape 161"/>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62" name="Shape 162"/>
          <p:cNvSpPr/>
          <p:nvPr/>
        </p:nvSpPr>
        <p:spPr>
          <a:xfrm>
            <a:off x="153602"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64" name="Shape 164"/>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grpSp>
        <p:nvGrpSpPr>
          <p:cNvPr id="2" name="Group 1">
            <a:extLst>
              <a:ext uri="{FF2B5EF4-FFF2-40B4-BE49-F238E27FC236}">
                <a16:creationId xmlns:a16="http://schemas.microsoft.com/office/drawing/2014/main" id="{5B62A99B-A975-1C4E-A1F0-C47DCED3D140}"/>
              </a:ext>
            </a:extLst>
          </p:cNvPr>
          <p:cNvGrpSpPr/>
          <p:nvPr/>
        </p:nvGrpSpPr>
        <p:grpSpPr>
          <a:xfrm>
            <a:off x="-23403" y="-75167"/>
            <a:ext cx="24574016" cy="13336420"/>
            <a:chOff x="-23403" y="-75167"/>
            <a:chExt cx="24574016" cy="13336420"/>
          </a:xfrm>
        </p:grpSpPr>
        <p:pic>
          <p:nvPicPr>
            <p:cNvPr id="135"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36" name="Shape 13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7" name="Shape 137"/>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8" name="Shape 13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9" name="Shape 139"/>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140" name="Shape 140"/>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41" name="Shape 141"/>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143" name="Shape 143"/>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18079200" y="2627358"/>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148" name="Shape 148"/>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9" name="Shape 149"/>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50" name="Shape 150"/>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151" name="Shape 151"/>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52" name="Shape 152"/>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3" name="Shape 153"/>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54" name="Shape 154"/>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5" name="Shape 155"/>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63" name="Shape 163"/>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sp>
          <p:nvSpPr>
            <p:cNvPr id="165" name="Shape 165"/>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88" name="Shape 188"/>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89" name="Shape 189"/>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90" name="Shape 190"/>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191" name="Shape 191"/>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92" name="Shape 192"/>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93" name="Shape 193"/>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194" name="Shape 194"/>
          <p:cNvSpPr/>
          <p:nvPr/>
        </p:nvSpPr>
        <p:spPr>
          <a:xfrm>
            <a:off x="2889935" y="11114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96" name="Shape 196"/>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grpSp>
        <p:nvGrpSpPr>
          <p:cNvPr id="2" name="Group 1">
            <a:extLst>
              <a:ext uri="{FF2B5EF4-FFF2-40B4-BE49-F238E27FC236}">
                <a16:creationId xmlns:a16="http://schemas.microsoft.com/office/drawing/2014/main" id="{56B8CB36-1692-424D-835D-B15C48582B61}"/>
              </a:ext>
            </a:extLst>
          </p:cNvPr>
          <p:cNvGrpSpPr/>
          <p:nvPr/>
        </p:nvGrpSpPr>
        <p:grpSpPr>
          <a:xfrm>
            <a:off x="-23403" y="-75167"/>
            <a:ext cx="24574016" cy="13336420"/>
            <a:chOff x="-23403" y="-75167"/>
            <a:chExt cx="24574016" cy="13336420"/>
          </a:xfrm>
        </p:grpSpPr>
        <p:pic>
          <p:nvPicPr>
            <p:cNvPr id="167"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68" name="Shape 168"/>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9" name="Shape 169"/>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0" name="Shape 170"/>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1" name="Shape 171"/>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172" name="Shape 172"/>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73" name="Shape 173"/>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4" name="Shape 174"/>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175" name="Shape 175"/>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176" name="Shape 176"/>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7" name="Shape 17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8" name="Shape 178"/>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180" name="Shape 180"/>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81" name="Shape 181"/>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2" name="Shape 182"/>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183" name="Shape 183"/>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84" name="Shape 184"/>
            <p:cNvSpPr/>
            <p:nvPr/>
          </p:nvSpPr>
          <p:spPr>
            <a:xfrm>
              <a:off x="4214546"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5" name="Shape 185"/>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86" name="Shape 186"/>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7" name="Shape 187"/>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95" name="Shape 195"/>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sp>
          <p:nvSpPr>
            <p:cNvPr id="197" name="Shape 197"/>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20" name="Shape 220"/>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21" name="Shape 221"/>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22" name="Shape 222"/>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223" name="Shape 223"/>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24" name="Shape 224"/>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25" name="Shape 225"/>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26" name="Shape 226"/>
          <p:cNvSpPr/>
          <p:nvPr/>
        </p:nvSpPr>
        <p:spPr>
          <a:xfrm>
            <a:off x="5626267"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28" name="Shape 228"/>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grpSp>
        <p:nvGrpSpPr>
          <p:cNvPr id="2" name="Group 1">
            <a:extLst>
              <a:ext uri="{FF2B5EF4-FFF2-40B4-BE49-F238E27FC236}">
                <a16:creationId xmlns:a16="http://schemas.microsoft.com/office/drawing/2014/main" id="{D9421269-465A-F949-BF9B-D940AF2C73D9}"/>
              </a:ext>
            </a:extLst>
          </p:cNvPr>
          <p:cNvGrpSpPr/>
          <p:nvPr/>
        </p:nvGrpSpPr>
        <p:grpSpPr>
          <a:xfrm>
            <a:off x="-23403" y="-75167"/>
            <a:ext cx="24574016" cy="13336420"/>
            <a:chOff x="-23403" y="-75167"/>
            <a:chExt cx="24574016" cy="13336420"/>
          </a:xfrm>
        </p:grpSpPr>
        <p:pic>
          <p:nvPicPr>
            <p:cNvPr id="199"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00" name="Shape 20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1" name="Shape 201"/>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2" name="Shape 20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3" name="Shape 203"/>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204" name="Shape 204"/>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05" name="Shape 205"/>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6" name="Shape 206"/>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207" name="Shape 207"/>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208" name="Shape 208"/>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9" name="Shape 209"/>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10" name="Shape 210"/>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212" name="Shape 212"/>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3" name="Shape 21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4" name="Shape 214"/>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215" name="Shape 215"/>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16" name="Shape 216"/>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7" name="Shape 217"/>
            <p:cNvSpPr/>
            <p:nvPr/>
          </p:nvSpPr>
          <p:spPr>
            <a:xfrm>
              <a:off x="6950878"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18" name="Shape 218"/>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9" name="Shape 219"/>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27" name="Shape 227"/>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sp>
          <p:nvSpPr>
            <p:cNvPr id="229" name="Shape 229"/>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52" name="Shape 252"/>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53" name="Shape 253"/>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54" name="Shape 254"/>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255" name="Shape 255"/>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56" name="Shape 256"/>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57" name="Shape 257"/>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58" name="Shape 258"/>
          <p:cNvSpPr/>
          <p:nvPr/>
        </p:nvSpPr>
        <p:spPr>
          <a:xfrm>
            <a:off x="8362599" y="114572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60" name="Shape 260"/>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grpSp>
        <p:nvGrpSpPr>
          <p:cNvPr id="2" name="Group 1">
            <a:extLst>
              <a:ext uri="{FF2B5EF4-FFF2-40B4-BE49-F238E27FC236}">
                <a16:creationId xmlns:a16="http://schemas.microsoft.com/office/drawing/2014/main" id="{F5595A87-F4ED-7D40-9B00-A8D29C5E7152}"/>
              </a:ext>
            </a:extLst>
          </p:cNvPr>
          <p:cNvGrpSpPr/>
          <p:nvPr/>
        </p:nvGrpSpPr>
        <p:grpSpPr>
          <a:xfrm>
            <a:off x="-23403" y="-75167"/>
            <a:ext cx="24574016" cy="13336420"/>
            <a:chOff x="-23403" y="-75167"/>
            <a:chExt cx="24574016" cy="13336420"/>
          </a:xfrm>
        </p:grpSpPr>
        <p:pic>
          <p:nvPicPr>
            <p:cNvPr id="231"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32" name="Shape 23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3" name="Shape 233"/>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4" name="Shape 23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5" name="Shape 235"/>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236" name="Shape 236"/>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37" name="Shape 237"/>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8" name="Shape 238"/>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239" name="Shape 239"/>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240" name="Shape 240"/>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42" name="Shape 242"/>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244" name="Shape 244"/>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5" name="Shape 245"/>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6" name="Shape 246"/>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247" name="Shape 247"/>
            <p:cNvSpPr/>
            <p:nvPr/>
          </p:nvSpPr>
          <p:spPr>
            <a:xfrm>
              <a:off x="9687211"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48" name="Shape 248"/>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9" name="Shape 249"/>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0" name="Shape 250"/>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51" name="Shape 251"/>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59" name="Shape 259"/>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sp>
          <p:nvSpPr>
            <p:cNvPr id="261" name="Shape 261"/>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84" name="Shape 284"/>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85" name="Shape 285"/>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86" name="Shape 286"/>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287" name="Shape 287"/>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88" name="Shape 288"/>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89" name="Shape 289"/>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290" name="Shape 290"/>
          <p:cNvSpPr/>
          <p:nvPr/>
        </p:nvSpPr>
        <p:spPr>
          <a:xfrm>
            <a:off x="11098931"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92" name="Shape 292"/>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grpSp>
        <p:nvGrpSpPr>
          <p:cNvPr id="2" name="Group 1">
            <a:extLst>
              <a:ext uri="{FF2B5EF4-FFF2-40B4-BE49-F238E27FC236}">
                <a16:creationId xmlns:a16="http://schemas.microsoft.com/office/drawing/2014/main" id="{C672C589-1F2D-E648-9F46-077084318B15}"/>
              </a:ext>
            </a:extLst>
          </p:cNvPr>
          <p:cNvGrpSpPr/>
          <p:nvPr/>
        </p:nvGrpSpPr>
        <p:grpSpPr>
          <a:xfrm>
            <a:off x="-23403" y="-75167"/>
            <a:ext cx="24574016" cy="13336420"/>
            <a:chOff x="-23403" y="-75167"/>
            <a:chExt cx="24574016" cy="13336420"/>
          </a:xfrm>
        </p:grpSpPr>
        <p:pic>
          <p:nvPicPr>
            <p:cNvPr id="263"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64" name="Shape 26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5" name="Shape 265"/>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6" name="Shape 26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7" name="Shape 267"/>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268" name="Shape 268"/>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69" name="Shape 269"/>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0" name="Shape 270"/>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271" name="Shape 271"/>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272" name="Shape 272"/>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3" name="Shape 273"/>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74" name="Shape 274"/>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276" name="Shape 276"/>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7" name="Shape 277"/>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8" name="Shape 278"/>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279" name="Shape 279"/>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80" name="Shape 280"/>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81" name="Shape 281"/>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2" name="Shape 282"/>
            <p:cNvSpPr/>
            <p:nvPr/>
          </p:nvSpPr>
          <p:spPr>
            <a:xfrm>
              <a:off x="12423543"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83" name="Shape 283"/>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91" name="Shape 291"/>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sp>
          <p:nvSpPr>
            <p:cNvPr id="293" name="Shape 293"/>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17" name="Shape 317"/>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18" name="Shape 318"/>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19" name="Shape 319"/>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320" name="Shape 320"/>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21" name="Shape 321"/>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22" name="Shape 322"/>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23" name="Shape 323"/>
          <p:cNvSpPr/>
          <p:nvPr/>
        </p:nvSpPr>
        <p:spPr>
          <a:xfrm>
            <a:off x="13835265"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9FDA58FD-BA0C-3648-8978-CBA862AD53D2}"/>
              </a:ext>
            </a:extLst>
          </p:cNvPr>
          <p:cNvGrpSpPr/>
          <p:nvPr/>
        </p:nvGrpSpPr>
        <p:grpSpPr>
          <a:xfrm>
            <a:off x="-23403" y="-75167"/>
            <a:ext cx="24574016" cy="13336420"/>
            <a:chOff x="-23403" y="-75167"/>
            <a:chExt cx="24574016" cy="13336420"/>
          </a:xfrm>
        </p:grpSpPr>
        <p:sp>
          <p:nvSpPr>
            <p:cNvPr id="295" name="Shape 295"/>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pic>
          <p:nvPicPr>
            <p:cNvPr id="296"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97" name="Shape 297"/>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8" name="Shape 298"/>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9" name="Shape 299"/>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0" name="Shape 300"/>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301" name="Shape 301"/>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02" name="Shape 302"/>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304" name="Shape 304"/>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305" name="Shape 305"/>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6" name="Shape 30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07" name="Shape 307"/>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309" name="Shape 309"/>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0" name="Shape 310"/>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11" name="Shape 311"/>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312" name="Shape 312"/>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13" name="Shape 313"/>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14" name="Shape 314"/>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5" name="Shape 315"/>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6" name="Shape 316"/>
            <p:cNvSpPr/>
            <p:nvPr/>
          </p:nvSpPr>
          <p:spPr>
            <a:xfrm>
              <a:off x="15159876"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24" name="Shape 324"/>
            <p:cNvSpPr/>
            <p:nvPr/>
          </p:nvSpPr>
          <p:spPr>
            <a:xfrm>
              <a:off x="17896208" y="9195086"/>
              <a:ext cx="1038541" cy="1038542"/>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grpSp>
      <p:sp>
        <p:nvSpPr>
          <p:cNvPr id="325" name="Shape 325"/>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49" name="Shape 349"/>
          <p:cNvSpPr/>
          <p:nvPr/>
        </p:nvSpPr>
        <p:spPr>
          <a:xfrm>
            <a:off x="36814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50" name="Shape 350"/>
          <p:cNvSpPr/>
          <p:nvPr/>
        </p:nvSpPr>
        <p:spPr>
          <a:xfrm>
            <a:off x="64178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51" name="Shape 351"/>
          <p:cNvSpPr/>
          <p:nvPr/>
        </p:nvSpPr>
        <p:spPr>
          <a:xfrm>
            <a:off x="9154155"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
        <p:nvSpPr>
          <p:cNvPr id="352" name="Shape 352"/>
          <p:cNvSpPr/>
          <p:nvPr/>
        </p:nvSpPr>
        <p:spPr>
          <a:xfrm>
            <a:off x="1189048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53" name="Shape 353"/>
          <p:cNvSpPr/>
          <p:nvPr/>
        </p:nvSpPr>
        <p:spPr>
          <a:xfrm>
            <a:off x="1462682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54" name="Shape 354"/>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 </a:t>
            </a:r>
          </a:p>
        </p:txBody>
      </p:sp>
      <p:sp>
        <p:nvSpPr>
          <p:cNvPr id="355" name="Shape 355"/>
          <p:cNvSpPr/>
          <p:nvPr/>
        </p:nvSpPr>
        <p:spPr>
          <a:xfrm>
            <a:off x="16571597" y="114572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A485B819-168D-074C-87DD-A61CBBAAC58D}"/>
              </a:ext>
            </a:extLst>
          </p:cNvPr>
          <p:cNvGrpSpPr/>
          <p:nvPr/>
        </p:nvGrpSpPr>
        <p:grpSpPr>
          <a:xfrm>
            <a:off x="-23403" y="-75167"/>
            <a:ext cx="24574016" cy="13336420"/>
            <a:chOff x="-23403" y="-75167"/>
            <a:chExt cx="24574016" cy="13336420"/>
          </a:xfrm>
        </p:grpSpPr>
        <p:sp>
          <p:nvSpPr>
            <p:cNvPr id="327" name="Shape 327"/>
            <p:cNvSpPr/>
            <p:nvPr/>
          </p:nvSpPr>
          <p:spPr>
            <a:xfrm>
              <a:off x="15442374" y="12508777"/>
              <a:ext cx="842226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Stephen P. Carmody,</a:t>
              </a:r>
            </a:p>
            <a:p>
              <a:pPr algn="r">
                <a:defRPr sz="2000" b="0">
                  <a:solidFill>
                    <a:srgbClr val="919191"/>
                  </a:solidFill>
                  <a:latin typeface="Montserrat Medium"/>
                  <a:ea typeface="Montserrat Medium"/>
                  <a:cs typeface="Montserrat Medium"/>
                  <a:sym typeface="Montserrat Medium"/>
                </a:defRPr>
              </a:pPr>
              <a:r>
                <a:t>CC BY 2.0, https://www. flickr.com/photos/scarms/34633589670/ </a:t>
              </a:r>
            </a:p>
          </p:txBody>
        </p:sp>
        <p:pic>
          <p:nvPicPr>
            <p:cNvPr id="328" name="Bodystorm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329" name="Shape 32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0" name="Shape 33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1" name="Shape 33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2" name="Shape 332"/>
            <p:cNvSpPr/>
            <p:nvPr/>
          </p:nvSpPr>
          <p:spPr>
            <a:xfrm>
              <a:off x="19212262" y="129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26</a:t>
              </a:r>
            </a:p>
          </p:txBody>
        </p:sp>
        <p:sp>
          <p:nvSpPr>
            <p:cNvPr id="333" name="Shape 333"/>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34" name="Shape 334"/>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5" name="Shape 335"/>
            <p:cNvSpPr/>
            <p:nvPr/>
          </p:nvSpPr>
          <p:spPr>
            <a:xfrm>
              <a:off x="385152" y="770400"/>
              <a:ext cx="15144734"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Bodystorming</a:t>
              </a:r>
            </a:p>
          </p:txBody>
        </p:sp>
        <p:sp>
          <p:nvSpPr>
            <p:cNvPr id="336" name="Shape 336"/>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explore an existing situation through physically acting out scenarios, with the goal of revealing unexpected insights and discovering opportunities for design. Use the resources on the companion website to help you keep the bodystorm going. </a:t>
              </a:r>
            </a:p>
          </p:txBody>
        </p:sp>
        <p:sp>
          <p:nvSpPr>
            <p:cNvPr id="337" name="Shape 337"/>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8" name="Shape 33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39" name="Shape 339"/>
            <p:cNvSpPr/>
            <p:nvPr/>
          </p:nvSpPr>
          <p:spPr>
            <a:xfrm>
              <a:off x="18079200" y="2628000"/>
              <a:ext cx="6471413" cy="296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stopwatch, marker, </a:t>
              </a:r>
            </a:p>
            <a:p>
              <a:pPr marR="254000" algn="r">
                <a:defRPr sz="3000" b="0">
                  <a:solidFill>
                    <a:srgbClr val="FFFFFF"/>
                  </a:solidFill>
                  <a:latin typeface="Montserrat Bold"/>
                  <a:ea typeface="Montserrat Bold"/>
                  <a:cs typeface="Montserrat Bold"/>
                  <a:sym typeface="Montserrat Bold"/>
                </a:defRPr>
              </a:pPr>
              <a:r>
                <a:rPr dirty="0"/>
                <a:t>paper, masking tape, scissors, </a:t>
              </a:r>
            </a:p>
            <a:p>
              <a:pPr marR="254000" algn="r">
                <a:defRPr sz="3000" b="0">
                  <a:solidFill>
                    <a:srgbClr val="FFFFFF"/>
                  </a:solidFill>
                  <a:latin typeface="Montserrat Bold"/>
                  <a:ea typeface="Montserrat Bold"/>
                  <a:cs typeface="Montserrat Bold"/>
                  <a:sym typeface="Montserrat Bold"/>
                </a:defRPr>
              </a:pPr>
              <a:r>
                <a:rPr dirty="0"/>
                <a:t>furniture, camera, Post-its </a:t>
              </a:r>
            </a:p>
          </p:txBody>
        </p:sp>
        <p:sp>
          <p:nvSpPr>
            <p:cNvPr id="341" name="Shape 341"/>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2" name="Shape 342"/>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43" name="Shape 343"/>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8</a:t>
              </a:r>
            </a:p>
          </p:txBody>
        </p:sp>
        <p:sp>
          <p:nvSpPr>
            <p:cNvPr id="344" name="Shape 344"/>
            <p:cNvSpPr/>
            <p:nvPr/>
          </p:nvSpPr>
          <p:spPr>
            <a:xfrm>
              <a:off x="9687211"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45" name="Shape 345"/>
            <p:cNvSpPr/>
            <p:nvPr/>
          </p:nvSpPr>
          <p:spPr>
            <a:xfrm>
              <a:off x="421454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46" name="Shape 346"/>
            <p:cNvSpPr/>
            <p:nvPr/>
          </p:nvSpPr>
          <p:spPr>
            <a:xfrm>
              <a:off x="6950878"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47" name="Shape 347"/>
            <p:cNvSpPr/>
            <p:nvPr/>
          </p:nvSpPr>
          <p:spPr>
            <a:xfrm>
              <a:off x="12423543"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48" name="Shape 348"/>
            <p:cNvSpPr/>
            <p:nvPr/>
          </p:nvSpPr>
          <p:spPr>
            <a:xfrm>
              <a:off x="15159876"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56" name="Shape 356"/>
            <p:cNvSpPr/>
            <p:nvPr/>
          </p:nvSpPr>
          <p:spPr>
            <a:xfrm>
              <a:off x="17896208" y="9195086"/>
              <a:ext cx="1038541" cy="1038542"/>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7</a:t>
              </a:r>
            </a:p>
          </p:txBody>
        </p:sp>
      </p:grpSp>
      <p:sp>
        <p:nvSpPr>
          <p:cNvPr id="357" name="Shape 357"/>
          <p:cNvSpPr/>
          <p:nvPr/>
        </p:nvSpPr>
        <p:spPr>
          <a:xfrm>
            <a:off x="17363152" y="10470228"/>
            <a:ext cx="2104652" cy="11334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[15-20 mins]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TotalTime>
  <Words>1427</Words>
  <Application>Microsoft Macintosh PowerPoint</Application>
  <PresentationFormat>Custom</PresentationFormat>
  <Paragraphs>249</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20</cp:revision>
  <dcterms:modified xsi:type="dcterms:W3CDTF">2020-01-09T04:37:01Z</dcterms:modified>
</cp:coreProperties>
</file>