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/>
  <p:notesSz cx="6858000" cy="9144000"/>
  <p:embeddedFontLst>
    <p:embeddedFont>
      <p:font typeface="Montserrat Bold" pitchFamily="2" charset="77"/>
      <p:bold r:id="rId11"/>
      <p:italic r:id="rId12"/>
      <p:boldItalic r:id="rId13"/>
    </p:embeddedFont>
    <p:embeddedFont>
      <p:font typeface="Montserrat Medium" pitchFamily="2" charset="77"/>
      <p:regular r:id="rId14"/>
      <p:italic r:id="rId15"/>
    </p:embeddedFont>
    <p:embeddedFont>
      <p:font typeface="Montserrat-BoldItalic" pitchFamily="2" charset="77"/>
      <p:bold r:id="rId16"/>
      <p:italic r:id="rId17"/>
      <p:boldItalic r:id="rId18"/>
    </p:embeddedFont>
    <p:embeddedFont>
      <p:font typeface="Montserrat-Italic" pitchFamily="2" charset="77"/>
      <p:italic r:id="rId19"/>
    </p:embeddedFont>
    <p:embeddedFont>
      <p:font typeface="Tw Cen MT" panose="020B0602020104020603" pitchFamily="34" charset="77"/>
      <p:regular r:id="rId20"/>
      <p:bold r:id="rId21"/>
      <p:italic r:id="rId22"/>
      <p:boldItalic r:id="rId23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0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10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0C8C91-C029-554A-B129-73C695F96A9B}"/>
              </a:ext>
            </a:extLst>
          </p:cNvPr>
          <p:cNvGrpSpPr/>
          <p:nvPr/>
        </p:nvGrpSpPr>
        <p:grpSpPr>
          <a:xfrm>
            <a:off x="-22552" y="-46537"/>
            <a:ext cx="24455848" cy="13155390"/>
            <a:chOff x="-22552" y="-46537"/>
            <a:chExt cx="24455848" cy="13155390"/>
          </a:xfrm>
        </p:grpSpPr>
        <p:pic>
          <p:nvPicPr>
            <p:cNvPr id="119" name="Autobiographical diaries.jpg"/>
            <p:cNvPicPr>
              <a:picLocks noChangeAspect="1"/>
            </p:cNvPicPr>
            <p:nvPr/>
          </p:nvPicPr>
          <p:blipFill>
            <a:blip r:embed="rId2"/>
            <a:srcRect t="18871" b="18871"/>
            <a:stretch>
              <a:fillRect/>
            </a:stretch>
          </p:blipFill>
          <p:spPr>
            <a:xfrm>
              <a:off x="-22552" y="-12382"/>
              <a:ext cx="24419839" cy="1133688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0" name="Shape 120"/>
            <p:cNvSpPr/>
            <p:nvPr/>
          </p:nvSpPr>
          <p:spPr>
            <a:xfrm>
              <a:off x="585599" y="11962671"/>
              <a:ext cx="6798083" cy="1019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>
                  <a:solidFill>
                    <a:srgbClr val="EE5150"/>
                  </a:solidFill>
                </a:rPr>
                <a:t>TURN TO: </a:t>
              </a:r>
              <a:r>
                <a:t>Page 24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26904" y="-46537"/>
              <a:ext cx="24406392" cy="11221231"/>
            </a:xfrm>
            <a:prstGeom prst="rect">
              <a:avLst/>
            </a:prstGeom>
            <a:solidFill>
              <a:srgbClr val="000000">
                <a:alpha val="39844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13058" y="11257466"/>
              <a:ext cx="24406392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9798220" y="12661177"/>
              <a:ext cx="4066414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 Cecile Tran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-11907" y="1730111"/>
              <a:ext cx="19386378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5400000">
              <a:off x="18830256" y="225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70593" y="65125"/>
              <a:ext cx="1864881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Autobiographical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1205292" y="7503675"/>
              <a:ext cx="11509636" cy="4003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dirty="0"/>
                <a:t>A starting point to think about the</a:t>
              </a:r>
            </a:p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dirty="0"/>
                <a:t>lives of others</a:t>
              </a:r>
            </a:p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dirty="0"/>
            </a:p>
          </p:txBody>
        </p:sp>
        <p:sp>
          <p:nvSpPr>
            <p:cNvPr id="128" name="Shape 128"/>
            <p:cNvSpPr/>
            <p:nvPr/>
          </p:nvSpPr>
          <p:spPr>
            <a:xfrm>
              <a:off x="8240" y="4495128"/>
              <a:ext cx="1037242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5400000">
              <a:off x="9840397" y="501565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504899" y="3589228"/>
              <a:ext cx="9583713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Diaries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ACA761-A279-9E44-BE12-7325CDCE6D9C}"/>
              </a:ext>
            </a:extLst>
          </p:cNvPr>
          <p:cNvGrpSpPr/>
          <p:nvPr/>
        </p:nvGrpSpPr>
        <p:grpSpPr>
          <a:xfrm>
            <a:off x="-254236" y="-375470"/>
            <a:ext cx="24118870" cy="13484323"/>
            <a:chOff x="-254236" y="-375470"/>
            <a:chExt cx="24118870" cy="13484323"/>
          </a:xfrm>
        </p:grpSpPr>
        <p:sp>
          <p:nvSpPr>
            <p:cNvPr id="132" name="Shape 132"/>
            <p:cNvSpPr/>
            <p:nvPr/>
          </p:nvSpPr>
          <p:spPr>
            <a:xfrm>
              <a:off x="5037" y="-375470"/>
              <a:ext cx="17058978" cy="556260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5400000">
              <a:off x="15628357" y="1429342"/>
              <a:ext cx="5169185" cy="22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-254236" y="108340"/>
              <a:ext cx="18411876" cy="49244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defRPr sz="16000" b="0" spc="-319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 err="1"/>
                <a:t>Autobiographica</a:t>
              </a:r>
              <a:r>
                <a:rPr lang="en-AU" dirty="0"/>
                <a:t>l   	</a:t>
              </a:r>
              <a:r>
                <a:rPr dirty="0"/>
                <a:t>Diaries</a:t>
              </a:r>
            </a:p>
          </p:txBody>
        </p:sp>
        <p:sp>
          <p:nvSpPr>
            <p:cNvPr id="135" name="Shape 135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36" name="Shape 136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945158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mins]</a:t>
            </a:r>
          </a:p>
        </p:txBody>
      </p:sp>
      <p:sp>
        <p:nvSpPr>
          <p:cNvPr id="151" name="Shape 151"/>
          <p:cNvSpPr/>
          <p:nvPr/>
        </p:nvSpPr>
        <p:spPr>
          <a:xfrm>
            <a:off x="7432202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152" name="Shape 152"/>
          <p:cNvSpPr/>
          <p:nvPr/>
        </p:nvSpPr>
        <p:spPr>
          <a:xfrm>
            <a:off x="153602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4" name="Shape 154"/>
          <p:cNvSpPr/>
          <p:nvPr/>
        </p:nvSpPr>
        <p:spPr>
          <a:xfrm>
            <a:off x="13919246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156" name="Shape 156"/>
          <p:cNvSpPr/>
          <p:nvPr/>
        </p:nvSpPr>
        <p:spPr>
          <a:xfrm>
            <a:off x="18444526" y="10442288"/>
            <a:ext cx="6028177" cy="1628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[20 mins/</a:t>
            </a:r>
          </a:p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5 days for recording reflections]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06EFB9-E0EE-804B-B5BF-416BB711F7EC}"/>
              </a:ext>
            </a:extLst>
          </p:cNvPr>
          <p:cNvGrpSpPr/>
          <p:nvPr/>
        </p:nvGrpSpPr>
        <p:grpSpPr>
          <a:xfrm>
            <a:off x="-257101" y="-478800"/>
            <a:ext cx="24720060" cy="13587653"/>
            <a:chOff x="-257101" y="-478800"/>
            <a:chExt cx="24720060" cy="13587653"/>
          </a:xfrm>
        </p:grpSpPr>
        <p:pic>
          <p:nvPicPr>
            <p:cNvPr id="138" name="Autobiographical diaries.jpg"/>
            <p:cNvPicPr>
              <a:picLocks noChangeAspect="1"/>
            </p:cNvPicPr>
            <p:nvPr/>
          </p:nvPicPr>
          <p:blipFill>
            <a:blip r:embed="rId2"/>
            <a:srcRect t="29652" b="29652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0800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155094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36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select a piece of household technology to reflect upon. Alternatively, you may choose an object relevant to your own design problem.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Document your reflections twice a day for five days. 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200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8695348" y="3326400"/>
              <a:ext cx="5526533" cy="202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Pen, paper, camera,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 word processing software. 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796525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3" name="Shape 153"/>
            <p:cNvSpPr/>
            <p:nvPr/>
          </p:nvSpPr>
          <p:spPr>
            <a:xfrm>
              <a:off x="1445230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20939345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19798220" y="12661177"/>
              <a:ext cx="4066414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 Cecile Tran</a:t>
              </a:r>
            </a:p>
          </p:txBody>
        </p:sp>
        <p:sp>
          <p:nvSpPr>
            <p:cNvPr id="158" name="Shape 158"/>
            <p:cNvSpPr/>
            <p:nvPr/>
          </p:nvSpPr>
          <p:spPr>
            <a:xfrm>
              <a:off x="-11907" y="333111"/>
              <a:ext cx="17471989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 rot="5400000">
              <a:off x="16907225" y="850199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-91407" y="-478800"/>
              <a:ext cx="17294709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Autobiographical</a:t>
              </a:r>
            </a:p>
          </p:txBody>
        </p:sp>
        <p:sp>
          <p:nvSpPr>
            <p:cNvPr id="161" name="Shape 161"/>
            <p:cNvSpPr/>
            <p:nvPr/>
          </p:nvSpPr>
          <p:spPr>
            <a:xfrm>
              <a:off x="8240" y="3098128"/>
              <a:ext cx="1037242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 rot="5400000">
              <a:off x="9840397" y="361865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-257101" y="2319228"/>
              <a:ext cx="9583713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Diaries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945158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mins]</a:t>
            </a:r>
          </a:p>
        </p:txBody>
      </p:sp>
      <p:sp>
        <p:nvSpPr>
          <p:cNvPr id="178" name="Shape 178"/>
          <p:cNvSpPr/>
          <p:nvPr/>
        </p:nvSpPr>
        <p:spPr>
          <a:xfrm>
            <a:off x="7432202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179" name="Shape 179"/>
          <p:cNvSpPr/>
          <p:nvPr/>
        </p:nvSpPr>
        <p:spPr>
          <a:xfrm>
            <a:off x="6640645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81" name="Shape 181"/>
          <p:cNvSpPr/>
          <p:nvPr/>
        </p:nvSpPr>
        <p:spPr>
          <a:xfrm>
            <a:off x="13919246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183" name="Shape 183"/>
          <p:cNvSpPr/>
          <p:nvPr/>
        </p:nvSpPr>
        <p:spPr>
          <a:xfrm>
            <a:off x="18444526" y="10442288"/>
            <a:ext cx="6028177" cy="1628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[20 mins/</a:t>
            </a:r>
          </a:p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5 days for recording reflections]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A3C748-CBC8-1D4A-9D6A-AC0743123924}"/>
              </a:ext>
            </a:extLst>
          </p:cNvPr>
          <p:cNvGrpSpPr/>
          <p:nvPr/>
        </p:nvGrpSpPr>
        <p:grpSpPr>
          <a:xfrm>
            <a:off x="-257101" y="-478800"/>
            <a:ext cx="24720060" cy="13587653"/>
            <a:chOff x="-257101" y="-478800"/>
            <a:chExt cx="24720060" cy="13587653"/>
          </a:xfrm>
        </p:grpSpPr>
        <p:pic>
          <p:nvPicPr>
            <p:cNvPr id="165" name="Autobiographical diaries.jpg"/>
            <p:cNvPicPr>
              <a:picLocks noChangeAspect="1"/>
            </p:cNvPicPr>
            <p:nvPr/>
          </p:nvPicPr>
          <p:blipFill>
            <a:blip r:embed="rId2"/>
            <a:srcRect t="29652" b="29652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66" name="Shape 166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 rot="16200000">
              <a:off x="17560800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19212262" y="1548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36</a:t>
              </a:r>
            </a:p>
          </p:txBody>
        </p:sp>
        <p:sp>
          <p:nvSpPr>
            <p:cNvPr id="170" name="Shape 170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select a piece of household technology to reflect upon. Alternatively, you may choose an object relevant to your own design problem.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Document your reflections twice a day for five days. </a:t>
              </a:r>
            </a:p>
          </p:txBody>
        </p:sp>
        <p:sp>
          <p:nvSpPr>
            <p:cNvPr id="171" name="Shape 171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8695348" y="3326400"/>
              <a:ext cx="5526533" cy="202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Pen, paper, camera,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 word processing software. </a:t>
              </a:r>
            </a:p>
          </p:txBody>
        </p:sp>
        <p:sp>
          <p:nvSpPr>
            <p:cNvPr id="174" name="Shape 174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7965257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80" name="Shape 180"/>
            <p:cNvSpPr/>
            <p:nvPr/>
          </p:nvSpPr>
          <p:spPr>
            <a:xfrm>
              <a:off x="1445230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20939345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84" name="Shape 184"/>
            <p:cNvSpPr/>
            <p:nvPr/>
          </p:nvSpPr>
          <p:spPr>
            <a:xfrm>
              <a:off x="19798220" y="12661177"/>
              <a:ext cx="4066414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 Cecile Tran</a:t>
              </a:r>
            </a:p>
          </p:txBody>
        </p:sp>
        <p:sp>
          <p:nvSpPr>
            <p:cNvPr id="185" name="Shape 185"/>
            <p:cNvSpPr/>
            <p:nvPr/>
          </p:nvSpPr>
          <p:spPr>
            <a:xfrm>
              <a:off x="-11907" y="333111"/>
              <a:ext cx="17471989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 rot="5400000">
              <a:off x="16907225" y="850199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-91407" y="-478800"/>
              <a:ext cx="17294709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Autobiographical</a:t>
              </a:r>
            </a:p>
          </p:txBody>
        </p:sp>
        <p:sp>
          <p:nvSpPr>
            <p:cNvPr id="188" name="Shape 188"/>
            <p:cNvSpPr/>
            <p:nvPr/>
          </p:nvSpPr>
          <p:spPr>
            <a:xfrm>
              <a:off x="8240" y="3098128"/>
              <a:ext cx="1037242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 rot="5400000">
              <a:off x="9840397" y="361865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-257101" y="2318400"/>
              <a:ext cx="9583713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Diaries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945158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mins]</a:t>
            </a:r>
          </a:p>
        </p:txBody>
      </p:sp>
      <p:sp>
        <p:nvSpPr>
          <p:cNvPr id="205" name="Shape 205"/>
          <p:cNvSpPr/>
          <p:nvPr/>
        </p:nvSpPr>
        <p:spPr>
          <a:xfrm>
            <a:off x="7432202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206" name="Shape 206"/>
          <p:cNvSpPr/>
          <p:nvPr/>
        </p:nvSpPr>
        <p:spPr>
          <a:xfrm>
            <a:off x="13127690" y="10987347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208" name="Shape 208"/>
          <p:cNvSpPr/>
          <p:nvPr/>
        </p:nvSpPr>
        <p:spPr>
          <a:xfrm>
            <a:off x="13919246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210" name="Shape 210"/>
          <p:cNvSpPr/>
          <p:nvPr/>
        </p:nvSpPr>
        <p:spPr>
          <a:xfrm>
            <a:off x="18444526" y="10442288"/>
            <a:ext cx="6028177" cy="1628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[20 mins/</a:t>
            </a:r>
          </a:p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5 days for recording reflections]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CD2346-9D29-B44A-ACAF-B60AE0EB4F26}"/>
              </a:ext>
            </a:extLst>
          </p:cNvPr>
          <p:cNvGrpSpPr/>
          <p:nvPr/>
        </p:nvGrpSpPr>
        <p:grpSpPr>
          <a:xfrm>
            <a:off x="-257101" y="-478800"/>
            <a:ext cx="24720060" cy="13587653"/>
            <a:chOff x="-257101" y="-478800"/>
            <a:chExt cx="24720060" cy="13587653"/>
          </a:xfrm>
        </p:grpSpPr>
        <p:pic>
          <p:nvPicPr>
            <p:cNvPr id="192" name="Autobiographical diaries.jpg"/>
            <p:cNvPicPr>
              <a:picLocks noChangeAspect="1"/>
            </p:cNvPicPr>
            <p:nvPr/>
          </p:nvPicPr>
          <p:blipFill>
            <a:blip r:embed="rId2"/>
            <a:srcRect t="29652" b="29652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93" name="Shape 193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19212262" y="1548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36</a:t>
              </a:r>
            </a:p>
          </p:txBody>
        </p:sp>
        <p:sp>
          <p:nvSpPr>
            <p:cNvPr id="197" name="Shape 197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select a piece of household technology to reflect upon. Alternatively, you may choose an object relevant to your own design problem.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Document your reflections twice a day for five days. </a:t>
              </a:r>
            </a:p>
          </p:txBody>
        </p:sp>
        <p:sp>
          <p:nvSpPr>
            <p:cNvPr id="198" name="Shape 198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18695348" y="3326400"/>
              <a:ext cx="5526533" cy="202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Pen, paper, camera,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 word processing software. </a:t>
              </a:r>
            </a:p>
          </p:txBody>
        </p:sp>
        <p:sp>
          <p:nvSpPr>
            <p:cNvPr id="201" name="Shape 201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796525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07" name="Shape 207"/>
            <p:cNvSpPr/>
            <p:nvPr/>
          </p:nvSpPr>
          <p:spPr>
            <a:xfrm>
              <a:off x="14452300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09" name="Shape 209"/>
            <p:cNvSpPr/>
            <p:nvPr/>
          </p:nvSpPr>
          <p:spPr>
            <a:xfrm>
              <a:off x="20939345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11" name="Shape 211"/>
            <p:cNvSpPr/>
            <p:nvPr/>
          </p:nvSpPr>
          <p:spPr>
            <a:xfrm>
              <a:off x="19798220" y="12661177"/>
              <a:ext cx="4066414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 Cecile Tran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-11907" y="333111"/>
              <a:ext cx="17471989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 rot="5400000">
              <a:off x="16907225" y="850199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-91407" y="-478800"/>
              <a:ext cx="17294709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Autobiographical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8240" y="3098128"/>
              <a:ext cx="1037242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 rot="5400000">
              <a:off x="9840397" y="361865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-257101" y="2318400"/>
              <a:ext cx="9583713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Diaries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945158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mins]</a:t>
            </a:r>
          </a:p>
        </p:txBody>
      </p:sp>
      <p:sp>
        <p:nvSpPr>
          <p:cNvPr id="232" name="Shape 232"/>
          <p:cNvSpPr/>
          <p:nvPr/>
        </p:nvSpPr>
        <p:spPr>
          <a:xfrm>
            <a:off x="7432202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233" name="Shape 233"/>
          <p:cNvSpPr/>
          <p:nvPr/>
        </p:nvSpPr>
        <p:spPr>
          <a:xfrm>
            <a:off x="16122601" y="11466939"/>
            <a:ext cx="3919142" cy="2232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206" y="4128"/>
                </a:lnTo>
                <a:lnTo>
                  <a:pt x="1404" y="4128"/>
                </a:lnTo>
                <a:cubicBezTo>
                  <a:pt x="628" y="4128"/>
                  <a:pt x="0" y="5231"/>
                  <a:pt x="0" y="6593"/>
                </a:cubicBezTo>
                <a:lnTo>
                  <a:pt x="0" y="19135"/>
                </a:lnTo>
                <a:cubicBezTo>
                  <a:pt x="0" y="20497"/>
                  <a:pt x="628" y="21600"/>
                  <a:pt x="1404" y="21600"/>
                </a:cubicBezTo>
                <a:lnTo>
                  <a:pt x="18921" y="21600"/>
                </a:lnTo>
                <a:cubicBezTo>
                  <a:pt x="19696" y="21600"/>
                  <a:pt x="20325" y="20497"/>
                  <a:pt x="20325" y="19135"/>
                </a:cubicBezTo>
                <a:lnTo>
                  <a:pt x="20325" y="13897"/>
                </a:lnTo>
                <a:lnTo>
                  <a:pt x="21600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216000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 err="1"/>
              <a:t>Lorum</a:t>
            </a:r>
            <a:r>
              <a:rPr dirty="0"/>
              <a:t> ipsum dolor sit </a:t>
            </a:r>
            <a:r>
              <a:rPr dirty="0" err="1"/>
              <a:t>amet</a:t>
            </a:r>
            <a:endParaRPr dirty="0"/>
          </a:p>
        </p:txBody>
      </p:sp>
      <p:sp>
        <p:nvSpPr>
          <p:cNvPr id="235" name="Shape 235"/>
          <p:cNvSpPr/>
          <p:nvPr/>
        </p:nvSpPr>
        <p:spPr>
          <a:xfrm>
            <a:off x="13919246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237" name="Shape 237"/>
          <p:cNvSpPr/>
          <p:nvPr/>
        </p:nvSpPr>
        <p:spPr>
          <a:xfrm>
            <a:off x="18444526" y="10442288"/>
            <a:ext cx="6028177" cy="1628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[20 mins/</a:t>
            </a:r>
          </a:p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5 days for recording reflections]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F8F3B8-316C-374D-A2AD-16DBB6E374FC}"/>
              </a:ext>
            </a:extLst>
          </p:cNvPr>
          <p:cNvGrpSpPr/>
          <p:nvPr/>
        </p:nvGrpSpPr>
        <p:grpSpPr>
          <a:xfrm>
            <a:off x="-257101" y="-478800"/>
            <a:ext cx="24720060" cy="13587653"/>
            <a:chOff x="-257101" y="-478800"/>
            <a:chExt cx="24720060" cy="13587653"/>
          </a:xfrm>
        </p:grpSpPr>
        <p:pic>
          <p:nvPicPr>
            <p:cNvPr id="219" name="Autobiographical diaries.jpg"/>
            <p:cNvPicPr>
              <a:picLocks noChangeAspect="1"/>
            </p:cNvPicPr>
            <p:nvPr/>
          </p:nvPicPr>
          <p:blipFill>
            <a:blip r:embed="rId2"/>
            <a:srcRect t="29652" b="29652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20" name="Shape 220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19212262" y="1548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36</a:t>
              </a:r>
            </a:p>
          </p:txBody>
        </p:sp>
        <p:sp>
          <p:nvSpPr>
            <p:cNvPr id="224" name="Shape 224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select a piece of household technology to reflect upon. Alternatively, you may choose an object relevant to your own design problem.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Document your reflections twice a day for five days. </a:t>
              </a:r>
            </a:p>
          </p:txBody>
        </p:sp>
        <p:sp>
          <p:nvSpPr>
            <p:cNvPr id="225" name="Shape 225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18695348" y="3326400"/>
              <a:ext cx="5526533" cy="202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Pen, paper, camera,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 word processing software. </a:t>
              </a:r>
            </a:p>
          </p:txBody>
        </p:sp>
        <p:sp>
          <p:nvSpPr>
            <p:cNvPr id="228" name="Shape 228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796525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34" name="Shape 234"/>
            <p:cNvSpPr/>
            <p:nvPr/>
          </p:nvSpPr>
          <p:spPr>
            <a:xfrm>
              <a:off x="1445230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36" name="Shape 236"/>
            <p:cNvSpPr/>
            <p:nvPr/>
          </p:nvSpPr>
          <p:spPr>
            <a:xfrm>
              <a:off x="20939345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38" name="Shape 238"/>
            <p:cNvSpPr/>
            <p:nvPr/>
          </p:nvSpPr>
          <p:spPr>
            <a:xfrm>
              <a:off x="19798220" y="12661177"/>
              <a:ext cx="4066414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 Cecile Tran</a:t>
              </a:r>
            </a:p>
          </p:txBody>
        </p:sp>
        <p:sp>
          <p:nvSpPr>
            <p:cNvPr id="239" name="Shape 239"/>
            <p:cNvSpPr/>
            <p:nvPr/>
          </p:nvSpPr>
          <p:spPr>
            <a:xfrm>
              <a:off x="-11907" y="333111"/>
              <a:ext cx="17471989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 rot="5400000">
              <a:off x="16907225" y="850199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-91407" y="-478800"/>
              <a:ext cx="17294709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Autobiographical</a:t>
              </a:r>
            </a:p>
          </p:txBody>
        </p:sp>
        <p:sp>
          <p:nvSpPr>
            <p:cNvPr id="242" name="Shape 242"/>
            <p:cNvSpPr/>
            <p:nvPr/>
          </p:nvSpPr>
          <p:spPr>
            <a:xfrm>
              <a:off x="8240" y="3098128"/>
              <a:ext cx="1037242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 rot="5400000">
              <a:off x="9840397" y="361865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-257101" y="2318400"/>
              <a:ext cx="9583713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Diaries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803249-DF1E-AC42-9E5B-2AA554B2E6C5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246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47" name="Shape 247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248" name="Shape 248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250" name="Shape 250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251" name="Shape 251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4D54070-AC1A-014A-8446-A12A6B5B9B56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253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4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55" name="Shape 255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257" name="Shape 257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258" name="Shape 258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259" name="Shape 259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692</Words>
  <Application>Microsoft Macintosh PowerPoint</Application>
  <PresentationFormat>Custom</PresentationFormat>
  <Paragraphs>106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Helvetica Neue Medium</vt:lpstr>
      <vt:lpstr>Montserrat-Italic</vt:lpstr>
      <vt:lpstr>Tw Cen MT</vt:lpstr>
      <vt:lpstr>Helvetica Neue</vt:lpstr>
      <vt:lpstr>Palatino</vt:lpstr>
      <vt:lpstr>Montserrat Medium</vt:lpstr>
      <vt:lpstr>Helvetica Light</vt:lpstr>
      <vt:lpstr>Helvetica Neue Light</vt:lpstr>
      <vt:lpstr>Helvetica Neue Thin</vt:lpstr>
      <vt:lpstr>Montserrat Bold</vt:lpstr>
      <vt:lpstr>Montserrat-BoldItalic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Dongas</cp:lastModifiedBy>
  <cp:revision>16</cp:revision>
  <dcterms:modified xsi:type="dcterms:W3CDTF">2020-01-09T04:39:07Z</dcterms:modified>
</cp:coreProperties>
</file>