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E564BB-104B-D243-8E34-A6E9DB8F5250}"/>
              </a:ext>
            </a:extLst>
          </p:cNvPr>
          <p:cNvGrpSpPr/>
          <p:nvPr/>
        </p:nvGrpSpPr>
        <p:grpSpPr>
          <a:xfrm>
            <a:off x="-22552" y="-21137"/>
            <a:ext cx="24455848" cy="13129990"/>
            <a:chOff x="-22552" y="-21137"/>
            <a:chExt cx="24455848" cy="13129990"/>
          </a:xfrm>
        </p:grpSpPr>
        <p:pic>
          <p:nvPicPr>
            <p:cNvPr id="119" name="Wireframing.jpg"/>
            <p:cNvPicPr>
              <a:picLocks noChangeAspect="1"/>
            </p:cNvPicPr>
            <p:nvPr/>
          </p:nvPicPr>
          <p:blipFill>
            <a:blip r:embed="rId2"/>
            <a:srcRect t="889" b="889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7244729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136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26904" y="-211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89899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5518519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843547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Wireframing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4527440"/>
              <a:ext cx="12004136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Drafting a structural and functional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skeleton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DDA2AE-2581-4A4F-9C35-F5150CA390FA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10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1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2" name="Shape 312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59FA68-4079-BE4C-B7B9-4097540D1CE6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29" name="Shape 129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-254236" y="391776"/>
              <a:ext cx="1841187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Wireframing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3" name="Shape 133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50" name="Shape 150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151" name="Shape 151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sp>
        <p:nvSpPr>
          <p:cNvPr id="152" name="Shape 152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3" name="Shape 153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58" name="Shape 158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160" name="Shape 160"/>
          <p:cNvSpPr/>
          <p:nvPr/>
        </p:nvSpPr>
        <p:spPr>
          <a:xfrm>
            <a:off x="12595235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[40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FD8E16-49A1-1049-AB07-C3F407A85474}"/>
              </a:ext>
            </a:extLst>
          </p:cNvPr>
          <p:cNvGrpSpPr/>
          <p:nvPr/>
        </p:nvGrpSpPr>
        <p:grpSpPr>
          <a:xfrm>
            <a:off x="-11907" y="-75167"/>
            <a:ext cx="24474866" cy="13184020"/>
            <a:chOff x="-11907" y="-75167"/>
            <a:chExt cx="24474866" cy="13184020"/>
          </a:xfrm>
        </p:grpSpPr>
        <p:pic>
          <p:nvPicPr>
            <p:cNvPr id="135" name="Wireframing.jpg"/>
            <p:cNvPicPr>
              <a:picLocks noChangeAspect="1"/>
            </p:cNvPicPr>
            <p:nvPr/>
          </p:nvPicPr>
          <p:blipFill>
            <a:blip r:embed="rId2"/>
            <a:srcRect t="17896" b="1789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6" name="Shape 13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136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set of wireframes to represent the user interface of a mobile app or website solution. Choose a design brief (p.138), such as ‘Designing Space Travel’ (p.141) </a:t>
              </a:r>
            </a:p>
          </p:txBody>
        </p:sp>
        <p:sp>
          <p:nvSpPr>
            <p:cNvPr id="141" name="Shape 141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9879497" y="3808458"/>
              <a:ext cx="4342385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-11907" y="1857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5400000">
              <a:off x="15518519" y="2382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504899" y="970544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Wireframing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189899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78" name="Shape 178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179" name="Shape 179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sp>
        <p:nvSpPr>
          <p:cNvPr id="180" name="Shape 180"/>
          <p:cNvSpPr/>
          <p:nvPr/>
        </p:nvSpPr>
        <p:spPr>
          <a:xfrm>
            <a:off x="4121628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81" name="Shape 181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86" name="Shape 186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188" name="Shape 188"/>
          <p:cNvSpPr/>
          <p:nvPr/>
        </p:nvSpPr>
        <p:spPr>
          <a:xfrm>
            <a:off x="12595235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[40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8434D3-6C10-6E4D-9615-9BC813EF596D}"/>
              </a:ext>
            </a:extLst>
          </p:cNvPr>
          <p:cNvGrpSpPr/>
          <p:nvPr/>
        </p:nvGrpSpPr>
        <p:grpSpPr>
          <a:xfrm>
            <a:off x="-11907" y="-75167"/>
            <a:ext cx="24474866" cy="13184020"/>
            <a:chOff x="-11907" y="-75167"/>
            <a:chExt cx="24474866" cy="13184020"/>
          </a:xfrm>
        </p:grpSpPr>
        <p:pic>
          <p:nvPicPr>
            <p:cNvPr id="163" name="Wireframing.jpg"/>
            <p:cNvPicPr>
              <a:picLocks noChangeAspect="1"/>
            </p:cNvPicPr>
            <p:nvPr/>
          </p:nvPicPr>
          <p:blipFill>
            <a:blip r:embed="rId2"/>
            <a:srcRect t="17896" b="1789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4" name="Shape 16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set of wireframes to represent the user interface of a mobile app or website solution. Choose a design brief (p.138), such as ‘Designing Space Travel’ (p.141) 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9879497" y="3808458"/>
              <a:ext cx="4342385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-11907" y="1857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5400000">
              <a:off x="15518519" y="2382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189899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CF38E205-8C2B-8B42-9620-123237DC7675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5604C2E9-A563-6046-97D5-FBAF23DB1C14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136</a:t>
              </a:r>
            </a:p>
          </p:txBody>
        </p:sp>
        <p:sp>
          <p:nvSpPr>
            <p:cNvPr id="31" name="Shape 141">
              <a:extLst>
                <a:ext uri="{FF2B5EF4-FFF2-40B4-BE49-F238E27FC236}">
                  <a16:creationId xmlns:a16="http://schemas.microsoft.com/office/drawing/2014/main" id="{6D1D2D3E-5BD5-B649-A0DA-31BC3700691C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56">
              <a:extLst>
                <a:ext uri="{FF2B5EF4-FFF2-40B4-BE49-F238E27FC236}">
                  <a16:creationId xmlns:a16="http://schemas.microsoft.com/office/drawing/2014/main" id="{05333C5E-BD5B-C242-BB5F-12DC91FE3F27}"/>
                </a:ext>
              </a:extLst>
            </p:cNvPr>
            <p:cNvSpPr/>
            <p:nvPr/>
          </p:nvSpPr>
          <p:spPr>
            <a:xfrm>
              <a:off x="504899" y="970544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Wireframing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06" name="Shape 206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07" name="Shape 207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sp>
        <p:nvSpPr>
          <p:cNvPr id="208" name="Shape 208"/>
          <p:cNvSpPr/>
          <p:nvPr/>
        </p:nvSpPr>
        <p:spPr>
          <a:xfrm>
            <a:off x="8089653" y="11163560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09" name="Shape 209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14" name="Shape 21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16" name="Shape 216"/>
          <p:cNvSpPr/>
          <p:nvPr/>
        </p:nvSpPr>
        <p:spPr>
          <a:xfrm>
            <a:off x="12595235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[40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9759C1-E691-8448-B3F2-D3CF38D30DD4}"/>
              </a:ext>
            </a:extLst>
          </p:cNvPr>
          <p:cNvGrpSpPr/>
          <p:nvPr/>
        </p:nvGrpSpPr>
        <p:grpSpPr>
          <a:xfrm>
            <a:off x="-11907" y="-75167"/>
            <a:ext cx="24474866" cy="13184020"/>
            <a:chOff x="-11907" y="-75167"/>
            <a:chExt cx="24474866" cy="13184020"/>
          </a:xfrm>
        </p:grpSpPr>
        <p:pic>
          <p:nvPicPr>
            <p:cNvPr id="191" name="Wireframing.jpg"/>
            <p:cNvPicPr>
              <a:picLocks noChangeAspect="1"/>
            </p:cNvPicPr>
            <p:nvPr/>
          </p:nvPicPr>
          <p:blipFill>
            <a:blip r:embed="rId2"/>
            <a:srcRect t="17896" b="1789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2" name="Shape 19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set of wireframes to represent the user interface of a mobile app or website solution. Choose a design brief (p.138), such as ‘Designing Space Travel’ (p.141) 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9879497" y="3808458"/>
              <a:ext cx="4342385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-11907" y="1857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 rot="5400000">
              <a:off x="15518519" y="2382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189899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  <p:sp>
          <p:nvSpPr>
            <p:cNvPr id="33" name="Shape 137">
              <a:extLst>
                <a:ext uri="{FF2B5EF4-FFF2-40B4-BE49-F238E27FC236}">
                  <a16:creationId xmlns:a16="http://schemas.microsoft.com/office/drawing/2014/main" id="{D120E679-6C42-6C4E-82CA-80F5F704B88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" name="Shape 139">
              <a:extLst>
                <a:ext uri="{FF2B5EF4-FFF2-40B4-BE49-F238E27FC236}">
                  <a16:creationId xmlns:a16="http://schemas.microsoft.com/office/drawing/2014/main" id="{625B727F-6D35-3644-B476-F1F46EA80BEC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136</a:t>
              </a:r>
            </a:p>
          </p:txBody>
        </p:sp>
        <p:sp>
          <p:nvSpPr>
            <p:cNvPr id="35" name="Shape 141">
              <a:extLst>
                <a:ext uri="{FF2B5EF4-FFF2-40B4-BE49-F238E27FC236}">
                  <a16:creationId xmlns:a16="http://schemas.microsoft.com/office/drawing/2014/main" id="{77FC88DC-C510-6146-AC38-F12FAA98203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" name="Shape 156">
              <a:extLst>
                <a:ext uri="{FF2B5EF4-FFF2-40B4-BE49-F238E27FC236}">
                  <a16:creationId xmlns:a16="http://schemas.microsoft.com/office/drawing/2014/main" id="{7758DC0A-A8E8-5449-B132-7AFCA4F1F9CE}"/>
                </a:ext>
              </a:extLst>
            </p:cNvPr>
            <p:cNvSpPr/>
            <p:nvPr/>
          </p:nvSpPr>
          <p:spPr>
            <a:xfrm>
              <a:off x="504899" y="970544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Wireframing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34" name="Shape 234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35" name="Shape 235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sp>
        <p:nvSpPr>
          <p:cNvPr id="236" name="Shape 236"/>
          <p:cNvSpPr/>
          <p:nvPr/>
        </p:nvSpPr>
        <p:spPr>
          <a:xfrm>
            <a:off x="12057678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37" name="Shape 237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42" name="Shape 242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44" name="Shape 244"/>
          <p:cNvSpPr/>
          <p:nvPr/>
        </p:nvSpPr>
        <p:spPr>
          <a:xfrm>
            <a:off x="12595235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[40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7AF863-B891-3F40-9EBD-DF3F0487B8B0}"/>
              </a:ext>
            </a:extLst>
          </p:cNvPr>
          <p:cNvGrpSpPr/>
          <p:nvPr/>
        </p:nvGrpSpPr>
        <p:grpSpPr>
          <a:xfrm>
            <a:off x="-11907" y="-75167"/>
            <a:ext cx="24474866" cy="13184020"/>
            <a:chOff x="-11907" y="-75167"/>
            <a:chExt cx="24474866" cy="13184020"/>
          </a:xfrm>
        </p:grpSpPr>
        <p:pic>
          <p:nvPicPr>
            <p:cNvPr id="219" name="Wireframing.jpg"/>
            <p:cNvPicPr>
              <a:picLocks noChangeAspect="1"/>
            </p:cNvPicPr>
            <p:nvPr/>
          </p:nvPicPr>
          <p:blipFill>
            <a:blip r:embed="rId2"/>
            <a:srcRect t="17896" b="1789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0" name="Shape 22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set of wireframes to represent the user interface of a mobile app or website solution. Choose a design brief (p.138), such as ‘Designing Space Travel’ (p.141) 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19879497" y="3808458"/>
              <a:ext cx="4342385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-11907" y="1857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 rot="5400000">
              <a:off x="15518519" y="2382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189899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DC097145-D184-224E-A44C-C8200AC81880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43EAD324-8677-A640-AFF2-2D599A55C2C0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136</a:t>
              </a:r>
            </a:p>
          </p:txBody>
        </p:sp>
        <p:sp>
          <p:nvSpPr>
            <p:cNvPr id="31" name="Shape 141">
              <a:extLst>
                <a:ext uri="{FF2B5EF4-FFF2-40B4-BE49-F238E27FC236}">
                  <a16:creationId xmlns:a16="http://schemas.microsoft.com/office/drawing/2014/main" id="{A4B9551E-6F22-1046-A006-6E71EEA5BD9B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56">
              <a:extLst>
                <a:ext uri="{FF2B5EF4-FFF2-40B4-BE49-F238E27FC236}">
                  <a16:creationId xmlns:a16="http://schemas.microsoft.com/office/drawing/2014/main" id="{203E074C-4A5E-A146-AC7D-50788AED18D8}"/>
                </a:ext>
              </a:extLst>
            </p:cNvPr>
            <p:cNvSpPr/>
            <p:nvPr/>
          </p:nvSpPr>
          <p:spPr>
            <a:xfrm>
              <a:off x="504899" y="970544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Wireframing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62" name="Shape 262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63" name="Shape 263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sp>
        <p:nvSpPr>
          <p:cNvPr id="264" name="Shape 264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69" name="Shape 269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71" name="Shape 271"/>
          <p:cNvSpPr/>
          <p:nvPr/>
        </p:nvSpPr>
        <p:spPr>
          <a:xfrm>
            <a:off x="12595235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[40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DDE526-FA9A-044C-BB01-D02BAC146644}"/>
              </a:ext>
            </a:extLst>
          </p:cNvPr>
          <p:cNvGrpSpPr/>
          <p:nvPr/>
        </p:nvGrpSpPr>
        <p:grpSpPr>
          <a:xfrm>
            <a:off x="-11907" y="-75167"/>
            <a:ext cx="24474866" cy="13184020"/>
            <a:chOff x="-11907" y="-75167"/>
            <a:chExt cx="24474866" cy="13184020"/>
          </a:xfrm>
        </p:grpSpPr>
        <p:pic>
          <p:nvPicPr>
            <p:cNvPr id="247" name="Wireframing.jpg"/>
            <p:cNvPicPr>
              <a:picLocks noChangeAspect="1"/>
            </p:cNvPicPr>
            <p:nvPr/>
          </p:nvPicPr>
          <p:blipFill>
            <a:blip r:embed="rId2"/>
            <a:srcRect t="17896" b="1789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8" name="Shape 24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set of wireframes to represent the user interface of a mobile app or website solution. Choose a design brief (p.138), such as ‘Designing Space Travel’ (p.141) 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19879497" y="3808458"/>
              <a:ext cx="4342385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-11907" y="1857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 rot="5400000">
              <a:off x="15518519" y="2382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189899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91B4C6DE-61DD-0E44-B849-F7E06A64539E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84F880AE-2D98-C147-9AA3-004FC746F220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136</a:t>
              </a:r>
            </a:p>
          </p:txBody>
        </p:sp>
        <p:sp>
          <p:nvSpPr>
            <p:cNvPr id="31" name="Shape 141">
              <a:extLst>
                <a:ext uri="{FF2B5EF4-FFF2-40B4-BE49-F238E27FC236}">
                  <a16:creationId xmlns:a16="http://schemas.microsoft.com/office/drawing/2014/main" id="{29CF10DF-811A-5746-839C-9D81548A3BF9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56">
              <a:extLst>
                <a:ext uri="{FF2B5EF4-FFF2-40B4-BE49-F238E27FC236}">
                  <a16:creationId xmlns:a16="http://schemas.microsoft.com/office/drawing/2014/main" id="{353669FE-F9E8-424F-9056-71FE00A2A0BE}"/>
                </a:ext>
              </a:extLst>
            </p:cNvPr>
            <p:cNvSpPr/>
            <p:nvPr/>
          </p:nvSpPr>
          <p:spPr>
            <a:xfrm>
              <a:off x="504899" y="970544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Wireframing</a:t>
              </a:r>
            </a:p>
          </p:txBody>
        </p:sp>
      </p:grpSp>
      <p:sp>
        <p:nvSpPr>
          <p:cNvPr id="273" name="Shape 273"/>
          <p:cNvSpPr/>
          <p:nvPr/>
        </p:nvSpPr>
        <p:spPr>
          <a:xfrm>
            <a:off x="16011106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90" name="Shape 290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91" name="Shape 291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sp>
        <p:nvSpPr>
          <p:cNvPr id="292" name="Shape 292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97" name="Shape 297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</a:t>
            </a:r>
          </a:p>
        </p:txBody>
      </p:sp>
      <p:sp>
        <p:nvSpPr>
          <p:cNvPr id="299" name="Shape 299"/>
          <p:cNvSpPr/>
          <p:nvPr/>
        </p:nvSpPr>
        <p:spPr>
          <a:xfrm>
            <a:off x="12595235" y="10442288"/>
            <a:ext cx="255425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[40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EAF9A6-E9CB-F74A-AAB5-8A868892EAA4}"/>
              </a:ext>
            </a:extLst>
          </p:cNvPr>
          <p:cNvGrpSpPr/>
          <p:nvPr/>
        </p:nvGrpSpPr>
        <p:grpSpPr>
          <a:xfrm>
            <a:off x="-11907" y="-75167"/>
            <a:ext cx="24474866" cy="13184020"/>
            <a:chOff x="-11907" y="-75167"/>
            <a:chExt cx="24474866" cy="13184020"/>
          </a:xfrm>
        </p:grpSpPr>
        <p:pic>
          <p:nvPicPr>
            <p:cNvPr id="275" name="Wireframing.jpg"/>
            <p:cNvPicPr>
              <a:picLocks noChangeAspect="1"/>
            </p:cNvPicPr>
            <p:nvPr/>
          </p:nvPicPr>
          <p:blipFill>
            <a:blip r:embed="rId2"/>
            <a:srcRect t="17896" b="17896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76" name="Shape 27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set of wireframes to represent the user interface of a mobile app or website solution. Choose a design brief (p.138), such as ‘Designing Space Travel’ (p.141) </a:t>
              </a:r>
            </a:p>
          </p:txBody>
        </p:sp>
        <p:sp>
          <p:nvSpPr>
            <p:cNvPr id="282" name="Shape 282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19879497" y="3808458"/>
              <a:ext cx="4342385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pen, paper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-11907" y="1857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 rot="5400000">
              <a:off x="15518519" y="2382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8" name="Shape 298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18989992" y="12661177"/>
              <a:ext cx="4874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Chinmay Kulkarni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779780A1-017B-E74F-8F10-6800243DB834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F7ABC991-FCA2-E44C-8BA0-16F38E1CB760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136</a:t>
              </a:r>
            </a:p>
          </p:txBody>
        </p:sp>
        <p:sp>
          <p:nvSpPr>
            <p:cNvPr id="31" name="Shape 141">
              <a:extLst>
                <a:ext uri="{FF2B5EF4-FFF2-40B4-BE49-F238E27FC236}">
                  <a16:creationId xmlns:a16="http://schemas.microsoft.com/office/drawing/2014/main" id="{E1091A08-A195-B54E-87FD-379EEEB899F9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56">
              <a:extLst>
                <a:ext uri="{FF2B5EF4-FFF2-40B4-BE49-F238E27FC236}">
                  <a16:creationId xmlns:a16="http://schemas.microsoft.com/office/drawing/2014/main" id="{D1B36FA9-A576-8342-A10C-3A9AB8414084}"/>
                </a:ext>
              </a:extLst>
            </p:cNvPr>
            <p:cNvSpPr/>
            <p:nvPr/>
          </p:nvSpPr>
          <p:spPr>
            <a:xfrm>
              <a:off x="504899" y="970544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Wireframing</a:t>
              </a:r>
            </a:p>
          </p:txBody>
        </p:sp>
      </p:grpSp>
      <p:sp>
        <p:nvSpPr>
          <p:cNvPr id="301" name="Shape 301"/>
          <p:cNvSpPr/>
          <p:nvPr/>
        </p:nvSpPr>
        <p:spPr>
          <a:xfrm>
            <a:off x="19993729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35CABA-C9C3-D547-BAA1-5372B8BDE6A2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03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4" name="Shape 304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900</Words>
  <Application>Microsoft Macintosh PowerPoint</Application>
  <PresentationFormat>Custom</PresentationFormat>
  <Paragraphs>141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Helvetica Neue Medium</vt:lpstr>
      <vt:lpstr>Montserrat-Italic</vt:lpstr>
      <vt:lpstr>Tw Cen MT</vt:lpstr>
      <vt:lpstr>Helvetica Neue</vt:lpstr>
      <vt:lpstr>Palatino</vt:lpstr>
      <vt:lpstr>Montserrat Medium</vt:lpstr>
      <vt:lpstr>Helvetica Light</vt:lpstr>
      <vt:lpstr>Helvetica Neue Light</vt:lpstr>
      <vt:lpstr>Helvetica Neue Thin</vt:lpstr>
      <vt:lpstr>Montserrat Bold</vt:lpstr>
      <vt:lpstr>Montserrat-BoldItalic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5</cp:revision>
  <dcterms:modified xsi:type="dcterms:W3CDTF">2020-01-09T04:09:39Z</dcterms:modified>
</cp:coreProperties>
</file>