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EF514F"/>
    <a:srgbClr val="EF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2"/>
    <p:restoredTop sz="94551"/>
  </p:normalViewPr>
  <p:slideViewPr>
    <p:cSldViewPr snapToGrid="0" snapToObjects="1">
      <p:cViewPr varScale="1">
        <p:scale>
          <a:sx n="54" d="100"/>
          <a:sy n="54" d="100"/>
        </p:scale>
        <p:origin x="124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C447B4-62CE-9A4E-AC4A-0DF1C2A5D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46" y="0"/>
            <a:ext cx="24466096" cy="112141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386275-3E7F-B349-85E3-2441AF236F0E}"/>
              </a:ext>
            </a:extLst>
          </p:cNvPr>
          <p:cNvGrpSpPr/>
          <p:nvPr/>
        </p:nvGrpSpPr>
        <p:grpSpPr>
          <a:xfrm>
            <a:off x="-46646" y="-43366"/>
            <a:ext cx="24466096" cy="13251236"/>
            <a:chOff x="-46646" y="-43366"/>
            <a:chExt cx="24466096" cy="13251236"/>
          </a:xfrm>
        </p:grpSpPr>
        <p:sp>
          <p:nvSpPr>
            <p:cNvPr id="120" name="Shape 120"/>
            <p:cNvSpPr/>
            <p:nvPr/>
          </p:nvSpPr>
          <p:spPr>
            <a:xfrm>
              <a:off x="585599" y="11962671"/>
              <a:ext cx="6798083" cy="1019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56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-46646" y="-43366"/>
              <a:ext cx="24406392" cy="11221231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13058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3273355" y="12755824"/>
              <a:ext cx="10761784" cy="4520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lang="en-AU" dirty="0"/>
                <a:t>Image Attribution: Li Ozinga, China Studies Centre, The University of Sydney 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643884" y="87262"/>
              <a:ext cx="16671189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 sz="16000" spc="-319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13292099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Encouraging people to interact with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temporary installations in public spaces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200763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14768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9" y="2811172"/>
              <a:ext cx="11063324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/>
                <a:t>Pop-ups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2DED92-0612-E749-9142-3B2C81F8AAE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C189B-7F3D-0747-B2FA-8BD86043BB43}"/>
              </a:ext>
            </a:extLst>
          </p:cNvPr>
          <p:cNvGrpSpPr/>
          <p:nvPr/>
        </p:nvGrpSpPr>
        <p:grpSpPr>
          <a:xfrm>
            <a:off x="-254236" y="-14040"/>
            <a:ext cx="24118870" cy="13122893"/>
            <a:chOff x="-254236" y="-14040"/>
            <a:chExt cx="24118870" cy="13122893"/>
          </a:xfrm>
        </p:grpSpPr>
        <p:sp>
          <p:nvSpPr>
            <p:cNvPr id="132" name="Shape 132"/>
            <p:cNvSpPr/>
            <p:nvPr/>
          </p:nvSpPr>
          <p:spPr>
            <a:xfrm>
              <a:off x="5037" y="-14040"/>
              <a:ext cx="17058978" cy="520117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254236" y="1339446"/>
              <a:ext cx="18411876" cy="24622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Pop-ups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2EB15-A9D4-9945-AED8-27625DEF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00" y="-39887"/>
            <a:ext cx="19507092" cy="59436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</a:t>
            </a:r>
            <a:r>
              <a:rPr dirty="0"/>
              <a:t>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32300" y="-576935"/>
            <a:ext cx="24495259" cy="10810562"/>
            <a:chOff x="-32300" y="-576935"/>
            <a:chExt cx="2449525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124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design and pilot a pop-up installation to gather data about a specific problem area. Focus on your own design problem, or follow the ‘Future Campus’ brief (p.208). Use the template available on the companion website. See p.211 for an example of a pop-up installation.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954898" y="3328931"/>
              <a:ext cx="5266984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NEED 3-6 participants,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paper, coloured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pen, sticky notes)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-32300" y="2685870"/>
              <a:ext cx="1235510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211030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027314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Pop-ups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4" name="Shape 123">
            <a:extLst>
              <a:ext uri="{FF2B5EF4-FFF2-40B4-BE49-F238E27FC236}">
                <a16:creationId xmlns:a16="http://schemas.microsoft.com/office/drawing/2014/main" id="{DEB826C5-8550-3141-AC5B-8AE31F9510CB}"/>
              </a:ext>
            </a:extLst>
          </p:cNvPr>
          <p:cNvSpPr/>
          <p:nvPr/>
        </p:nvSpPr>
        <p:spPr>
          <a:xfrm>
            <a:off x="13273355" y="12755824"/>
            <a:ext cx="10761784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Li Ozinga, China Studies Centre, The University of Sydney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2EB15-A9D4-9945-AED8-27625DEF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00" y="-39887"/>
            <a:ext cx="19507092" cy="59436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4121627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</a:t>
            </a:r>
            <a:r>
              <a:rPr dirty="0"/>
              <a:t>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32300" y="-576935"/>
            <a:ext cx="24495259" cy="10810562"/>
            <a:chOff x="-32300" y="-576935"/>
            <a:chExt cx="2449525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124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design and pilot a pop-up installation to gather data about a specific problem area. Focus on your own design problem, or follow the ‘Future Campus’ brief (p.208). Use the template available on the companion website. See p.211 for an example of a pop-up installation.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954898" y="3328931"/>
              <a:ext cx="5266984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NEED 3-6 participants,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paper, coloured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pen, sticky notes)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F514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-32300" y="2685870"/>
              <a:ext cx="1235510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211030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027314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Pop-ups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4" name="Shape 123">
            <a:extLst>
              <a:ext uri="{FF2B5EF4-FFF2-40B4-BE49-F238E27FC236}">
                <a16:creationId xmlns:a16="http://schemas.microsoft.com/office/drawing/2014/main" id="{DEB826C5-8550-3141-AC5B-8AE31F9510CB}"/>
              </a:ext>
            </a:extLst>
          </p:cNvPr>
          <p:cNvSpPr/>
          <p:nvPr/>
        </p:nvSpPr>
        <p:spPr>
          <a:xfrm>
            <a:off x="13273355" y="12755824"/>
            <a:ext cx="10761784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Li Ozinga, China Studies Centre, The University of Sydney </a:t>
            </a:r>
          </a:p>
        </p:txBody>
      </p:sp>
    </p:spTree>
    <p:extLst>
      <p:ext uri="{BB962C8B-B14F-4D97-AF65-F5344CB8AC3E}">
        <p14:creationId xmlns:p14="http://schemas.microsoft.com/office/powerpoint/2010/main" val="33640468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2EB15-A9D4-9945-AED8-27625DEF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00" y="-39887"/>
            <a:ext cx="19507092" cy="59436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</a:t>
            </a:r>
            <a:r>
              <a:rPr dirty="0"/>
              <a:t>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32300" y="-576935"/>
            <a:ext cx="24495259" cy="10810562"/>
            <a:chOff x="-32300" y="-576935"/>
            <a:chExt cx="2449525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124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design and pilot a pop-up installation to gather data about a specific problem area. Focus on your own design problem, or follow the ‘Future Campus’ brief (p.208). Use the template available on the companion website. See p.211 for an example of a pop-up installation.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954898" y="3328931"/>
              <a:ext cx="5266984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NEED 3-6 participants,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paper, coloured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pen, sticky notes)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-32300" y="2685870"/>
              <a:ext cx="1235510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211030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027314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Pop-ups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F514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4" name="Shape 123">
            <a:extLst>
              <a:ext uri="{FF2B5EF4-FFF2-40B4-BE49-F238E27FC236}">
                <a16:creationId xmlns:a16="http://schemas.microsoft.com/office/drawing/2014/main" id="{DEB826C5-8550-3141-AC5B-8AE31F9510CB}"/>
              </a:ext>
            </a:extLst>
          </p:cNvPr>
          <p:cNvSpPr/>
          <p:nvPr/>
        </p:nvSpPr>
        <p:spPr>
          <a:xfrm>
            <a:off x="13273355" y="12755824"/>
            <a:ext cx="10761784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Li Ozinga, China Studies Centre, The University of Sydney </a:t>
            </a:r>
          </a:p>
        </p:txBody>
      </p:sp>
    </p:spTree>
    <p:extLst>
      <p:ext uri="{BB962C8B-B14F-4D97-AF65-F5344CB8AC3E}">
        <p14:creationId xmlns:p14="http://schemas.microsoft.com/office/powerpoint/2010/main" val="21607674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23">
            <a:extLst>
              <a:ext uri="{FF2B5EF4-FFF2-40B4-BE49-F238E27FC236}">
                <a16:creationId xmlns:a16="http://schemas.microsoft.com/office/drawing/2014/main" id="{DEB826C5-8550-3141-AC5B-8AE31F9510CB}"/>
              </a:ext>
            </a:extLst>
          </p:cNvPr>
          <p:cNvSpPr/>
          <p:nvPr/>
        </p:nvSpPr>
        <p:spPr>
          <a:xfrm>
            <a:off x="13273355" y="12755824"/>
            <a:ext cx="10761784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Li Ozinga, China Studies Centre, The University of Sydney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2EB15-A9D4-9945-AED8-27625DEF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00" y="-39887"/>
            <a:ext cx="19507092" cy="59436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205595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</a:t>
            </a:r>
            <a:r>
              <a:rPr dirty="0"/>
              <a:t>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32300" y="-576935"/>
            <a:ext cx="24495259" cy="10810562"/>
            <a:chOff x="-32300" y="-576935"/>
            <a:chExt cx="2449525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124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design and pilot a pop-up installation to gather data about a specific problem area. Focus on your own design problem, or follow the ‘Future Campus’ brief (p.208). Use the template available on the companion website. See p.211 for an example of a pop-up installation.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954898" y="3328931"/>
              <a:ext cx="5266984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NEED 3-6 participants,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paper, coloured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pen, sticky notes)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-32300" y="2685870"/>
              <a:ext cx="1235510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211030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027314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Pop-ups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F514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849659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23">
            <a:extLst>
              <a:ext uri="{FF2B5EF4-FFF2-40B4-BE49-F238E27FC236}">
                <a16:creationId xmlns:a16="http://schemas.microsoft.com/office/drawing/2014/main" id="{DEB826C5-8550-3141-AC5B-8AE31F9510CB}"/>
              </a:ext>
            </a:extLst>
          </p:cNvPr>
          <p:cNvSpPr/>
          <p:nvPr/>
        </p:nvSpPr>
        <p:spPr>
          <a:xfrm>
            <a:off x="13273355" y="12755824"/>
            <a:ext cx="10761784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Li Ozinga, China Studies Centre, The University of Sydney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2EB15-A9D4-9945-AED8-27625DEF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00" y="-39887"/>
            <a:ext cx="19507092" cy="59436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60257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</a:t>
            </a:r>
            <a:r>
              <a:rPr dirty="0"/>
              <a:t>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32300" y="-576935"/>
            <a:ext cx="24495259" cy="10810562"/>
            <a:chOff x="-32300" y="-576935"/>
            <a:chExt cx="2449525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124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design and pilot a pop-up installation to gather data about a specific problem area. Focus on your own design problem, or follow the ‘Future Campus’ brief (p.208). Use the template available on the companion website. See p.211 for an example of a pop-up installation.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954898" y="3328931"/>
              <a:ext cx="5266984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NEED 3-6 participants,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paper, coloured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pen, sticky notes)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F514F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-32300" y="2685870"/>
              <a:ext cx="1235510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211030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027314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Pop-ups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76674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123">
            <a:extLst>
              <a:ext uri="{FF2B5EF4-FFF2-40B4-BE49-F238E27FC236}">
                <a16:creationId xmlns:a16="http://schemas.microsoft.com/office/drawing/2014/main" id="{DEB826C5-8550-3141-AC5B-8AE31F9510CB}"/>
              </a:ext>
            </a:extLst>
          </p:cNvPr>
          <p:cNvSpPr/>
          <p:nvPr/>
        </p:nvSpPr>
        <p:spPr>
          <a:xfrm>
            <a:off x="13273355" y="12755824"/>
            <a:ext cx="10761784" cy="452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Li Ozinga, China Studies Centre, The University of Sydney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2EB15-A9D4-9945-AED8-27625DEF5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00" y="-39887"/>
            <a:ext cx="19507092" cy="5943600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15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</a:t>
            </a:r>
            <a:r>
              <a:rPr lang="en-AU" dirty="0"/>
              <a:t>0</a:t>
            </a:r>
            <a:r>
              <a:rPr dirty="0"/>
              <a:t>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9993728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30</a:t>
            </a:r>
            <a:r>
              <a:rPr dirty="0"/>
              <a:t>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 dirty="0"/>
              <a:t>s</a:t>
            </a:r>
            <a:r>
              <a:rPr dirty="0"/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lang="en-AU" dirty="0"/>
              <a:t>[flexible]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-32300" y="-576935"/>
            <a:ext cx="24495259" cy="10810562"/>
            <a:chOff x="-32300" y="-576935"/>
            <a:chExt cx="2449525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124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design and pilot a pop-up installation to gather data about a specific problem area. Focus on your own design problem, or follow the ‘Future Campus’ brief (p.208). Use the template available on the companion website. See p.211 for an example of a pop-up installation.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8954898" y="3328931"/>
              <a:ext cx="5266984" cy="19909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YOU WILL NEED 3-6 participants,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paper, coloured pens,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pen, sticky notes)</a:t>
              </a:r>
              <a:endParaRPr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F514F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-32300" y="2685870"/>
              <a:ext cx="1235510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211030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027314"/>
              <a:ext cx="1132124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/>
                <a:t>Pop-ups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1847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CE6CA-E7EF-514A-B38E-128157A4801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1117</Words>
  <Application>Microsoft Macintosh PowerPoint</Application>
  <PresentationFormat>Custom</PresentationFormat>
  <Paragraphs>153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Light</vt:lpstr>
      <vt:lpstr>Montserrat Bold</vt:lpstr>
      <vt:lpstr>Helvetica Neue</vt:lpstr>
      <vt:lpstr>Montserrat-BoldItalic</vt:lpstr>
      <vt:lpstr>Tw Cen MT</vt:lpstr>
      <vt:lpstr>Montserrat Medium</vt:lpstr>
      <vt:lpstr>Helvetica Neue Thin</vt:lpstr>
      <vt:lpstr>Helvetica Neue Light</vt:lpstr>
      <vt:lpstr>Palatino</vt:lpstr>
      <vt:lpstr>Montserrat-Italic</vt:lpstr>
      <vt:lpstr>Helvetica Neue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17</cp:revision>
  <dcterms:modified xsi:type="dcterms:W3CDTF">2021-02-01T08:53:42Z</dcterms:modified>
</cp:coreProperties>
</file>