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embeddedFontLst>
    <p:embeddedFont>
      <p:font typeface="Montserrat Bold" pitchFamily="2" charset="77"/>
      <p:bold r:id="rId12"/>
      <p:italic r:id="rId13"/>
      <p:boldItalic r:id="rId14"/>
    </p:embeddedFont>
    <p:embeddedFont>
      <p:font typeface="Montserrat Medium" pitchFamily="2" charset="77"/>
      <p:regular r:id="rId15"/>
      <p:italic r:id="rId16"/>
    </p:embeddedFont>
    <p:embeddedFont>
      <p:font typeface="Montserrat-BoldItalic" pitchFamily="2" charset="77"/>
      <p:bold r:id="rId17"/>
      <p:italic r:id="rId18"/>
      <p:boldItalic r:id="rId19"/>
    </p:embeddedFont>
    <p:embeddedFont>
      <p:font typeface="Montserrat-Italic" pitchFamily="2" charset="77"/>
      <p:italic r:id="rId20"/>
    </p:embeddedFont>
    <p:embeddedFont>
      <p:font typeface="Tw Cen MT" panose="020B0602020104020603" pitchFamily="34" charset="77"/>
      <p:regular r:id="rId21"/>
      <p:bold r:id="rId22"/>
      <p:italic r:id="rId23"/>
      <p:boldItalic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96BC5-4E14-AA4E-91C7-05C3DC1DAE2A}"/>
              </a:ext>
            </a:extLst>
          </p:cNvPr>
          <p:cNvGrpSpPr/>
          <p:nvPr/>
        </p:nvGrpSpPr>
        <p:grpSpPr>
          <a:xfrm>
            <a:off x="-22552" y="-46537"/>
            <a:ext cx="24442002" cy="13307790"/>
            <a:chOff x="-22552" y="-46537"/>
            <a:chExt cx="24442002" cy="13307790"/>
          </a:xfrm>
        </p:grpSpPr>
        <p:pic>
          <p:nvPicPr>
            <p:cNvPr id="119" name="Future Workshops.jpg"/>
            <p:cNvPicPr>
              <a:picLocks noChangeAspect="1"/>
            </p:cNvPicPr>
            <p:nvPr/>
          </p:nvPicPr>
          <p:blipFill>
            <a:blip r:embed="rId2"/>
            <a:srcRect t="15192" b="15192"/>
            <a:stretch>
              <a:fillRect/>
            </a:stretch>
          </p:blipFill>
          <p:spPr>
            <a:xfrm>
              <a:off x="-22552" y="-12383"/>
              <a:ext cx="24419839" cy="1133688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67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-11196" y="-46537"/>
              <a:ext cx="24406392" cy="11221231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6003968" y="12508777"/>
              <a:ext cx="786066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Mei Anne Mendoza,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https://www.flickr.com/photos/ham_phtgrphy/3774337607/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8834388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8294780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516885" y="941518"/>
              <a:ext cx="794824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Future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3014919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Collectively envisioning future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solutions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301492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2492000" y="50537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2785772"/>
              <a:ext cx="1253769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Workshops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E98D2D-2474-1749-ADD9-7DC9B439E3B2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893267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6452000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1"/>
              <a:ext cx="180965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5000" b="0" spc="-300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Future</a:t>
              </a:r>
              <a:r>
                <a:rPr lang="zh-CN" altLang="en-US" sz="16000" spc="-319" dirty="0"/>
                <a:t> </a:t>
              </a:r>
              <a:r>
                <a:rPr lang="en-AU" altLang="zh-CN" sz="16000" spc="-319" dirty="0"/>
                <a:t>	</a:t>
              </a:r>
              <a:r>
                <a:rPr sz="16000" spc="-319" dirty="0"/>
                <a:t>Workshops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581581" y="10470228"/>
            <a:ext cx="283180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[15-30 min]</a:t>
            </a:r>
          </a:p>
        </p:txBody>
      </p:sp>
      <p:sp>
        <p:nvSpPr>
          <p:cNvPr id="152" name="Shape 152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min]</a:t>
            </a:r>
          </a:p>
        </p:txBody>
      </p:sp>
      <p:sp>
        <p:nvSpPr>
          <p:cNvPr id="153" name="Shape 153"/>
          <p:cNvSpPr/>
          <p:nvPr/>
        </p:nvSpPr>
        <p:spPr>
          <a:xfrm>
            <a:off x="153602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62" name="Shape 162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min] </a:t>
            </a:r>
          </a:p>
        </p:txBody>
      </p:sp>
      <p:sp>
        <p:nvSpPr>
          <p:cNvPr id="163" name="Shape 163"/>
          <p:cNvSpPr/>
          <p:nvPr/>
        </p:nvSpPr>
        <p:spPr>
          <a:xfrm>
            <a:off x="10374964" y="10470228"/>
            <a:ext cx="308516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min] </a:t>
            </a:r>
          </a:p>
        </p:txBody>
      </p:sp>
      <p:sp>
        <p:nvSpPr>
          <p:cNvPr id="164" name="Shape 164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min]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9A4F64-0146-4C4F-B520-E1AA250CFA7D}"/>
              </a:ext>
            </a:extLst>
          </p:cNvPr>
          <p:cNvGrpSpPr/>
          <p:nvPr/>
        </p:nvGrpSpPr>
        <p:grpSpPr>
          <a:xfrm>
            <a:off x="-347308" y="-132136"/>
            <a:ext cx="24810267" cy="13393389"/>
            <a:chOff x="-347308" y="-132136"/>
            <a:chExt cx="24810267" cy="13393389"/>
          </a:xfrm>
        </p:grpSpPr>
        <p:pic>
          <p:nvPicPr>
            <p:cNvPr id="138" name="Future Workshops.jpg"/>
            <p:cNvPicPr>
              <a:picLocks noChangeAspect="1"/>
            </p:cNvPicPr>
            <p:nvPr/>
          </p:nvPicPr>
          <p:blipFill>
            <a:blip r:embed="rId2"/>
            <a:srcRect t="27246" b="2724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68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facilitate a future workshop involving a group of people in order to understand the problems related to a specific problem area. Focus on your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own design problem, or follow the ‘Autonomous Vehicles’ brief (p.140) and envision future solutions. Use the templates the companion website to guide you.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8537615" y="3211558"/>
              <a:ext cx="5684267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3–6 participants,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A3 or A2 paper, pens,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coloured markers, Post-its 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-6795" y="632249"/>
              <a:ext cx="7111781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5400000">
              <a:off x="6573125" y="115741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-233723" y="-132136"/>
              <a:ext cx="7433390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Future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39958" y="3219466"/>
              <a:ext cx="1165017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1066400" y="3745933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-347308" y="1659856"/>
              <a:ext cx="11745585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Workshops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6003968" y="12508777"/>
              <a:ext cx="786066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Mei Anne Mendoza,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https://www.flickr.com/photos/ham_phtgrphy/3774337607/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581581" y="10470228"/>
            <a:ext cx="283180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[15-30 min]</a:t>
            </a:r>
          </a:p>
        </p:txBody>
      </p:sp>
      <p:sp>
        <p:nvSpPr>
          <p:cNvPr id="181" name="Shape 181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min]</a:t>
            </a:r>
          </a:p>
        </p:txBody>
      </p:sp>
      <p:sp>
        <p:nvSpPr>
          <p:cNvPr id="182" name="Shape 182"/>
          <p:cNvSpPr/>
          <p:nvPr/>
        </p:nvSpPr>
        <p:spPr>
          <a:xfrm>
            <a:off x="5113634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91" name="Shape 191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min] </a:t>
            </a:r>
          </a:p>
        </p:txBody>
      </p:sp>
      <p:sp>
        <p:nvSpPr>
          <p:cNvPr id="192" name="Shape 192"/>
          <p:cNvSpPr/>
          <p:nvPr/>
        </p:nvSpPr>
        <p:spPr>
          <a:xfrm>
            <a:off x="10374964" y="10470228"/>
            <a:ext cx="308516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min] </a:t>
            </a:r>
          </a:p>
        </p:txBody>
      </p:sp>
      <p:sp>
        <p:nvSpPr>
          <p:cNvPr id="193" name="Shape 193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218608-F3BF-DA4B-9594-A757F6B7B3DC}"/>
              </a:ext>
            </a:extLst>
          </p:cNvPr>
          <p:cNvGrpSpPr/>
          <p:nvPr/>
        </p:nvGrpSpPr>
        <p:grpSpPr>
          <a:xfrm>
            <a:off x="-347308" y="-132136"/>
            <a:ext cx="24810267" cy="13393389"/>
            <a:chOff x="-347308" y="-132136"/>
            <a:chExt cx="24810267" cy="13393389"/>
          </a:xfrm>
        </p:grpSpPr>
        <p:pic>
          <p:nvPicPr>
            <p:cNvPr id="167" name="Future Workshops.jpg"/>
            <p:cNvPicPr>
              <a:picLocks noChangeAspect="1"/>
            </p:cNvPicPr>
            <p:nvPr/>
          </p:nvPicPr>
          <p:blipFill>
            <a:blip r:embed="rId2"/>
            <a:srcRect t="27246" b="2724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8" name="Shape 16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facilitate a future workshop involving a group of people in order to understand the problems related to a specific problem area. Focus on your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own design problem, or follow the ‘Autonomous Vehicles’ brief (p.140) and envision future solutions. Use the templates the companion website to guide you. 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537615" y="3211558"/>
              <a:ext cx="5684267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3–6 participants,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A3 or A2 paper, pens,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coloured markers, Post-its 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-6795" y="632249"/>
              <a:ext cx="7111781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5400000">
              <a:off x="6573125" y="115741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-39958" y="3219466"/>
              <a:ext cx="1165017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16003968" y="12508777"/>
              <a:ext cx="786066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Mei Anne Mendoza,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https://www.flickr.com/photos/ham_phtgrphy/3774337607/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48CAECDC-7AA5-DA43-A826-A59211A89558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97C064E8-B9B0-BB49-8BEE-6304F59AA8E6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68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171E8938-43E5-9845-A807-72D385E1C81F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00EB8A78-CDDC-FD43-9FC6-8799533A189E}"/>
                </a:ext>
              </a:extLst>
            </p:cNvPr>
            <p:cNvSpPr/>
            <p:nvPr/>
          </p:nvSpPr>
          <p:spPr>
            <a:xfrm>
              <a:off x="-233723" y="-132136"/>
              <a:ext cx="7433390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Future</a:t>
              </a:r>
            </a:p>
          </p:txBody>
        </p:sp>
        <p:sp>
          <p:nvSpPr>
            <p:cNvPr id="34" name="Shape 158">
              <a:extLst>
                <a:ext uri="{FF2B5EF4-FFF2-40B4-BE49-F238E27FC236}">
                  <a16:creationId xmlns:a16="http://schemas.microsoft.com/office/drawing/2014/main" id="{A473010C-E69D-2340-B4A2-90834B0D19AE}"/>
                </a:ext>
              </a:extLst>
            </p:cNvPr>
            <p:cNvSpPr/>
            <p:nvPr/>
          </p:nvSpPr>
          <p:spPr>
            <a:xfrm rot="5400000">
              <a:off x="11066400" y="3745933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59">
              <a:extLst>
                <a:ext uri="{FF2B5EF4-FFF2-40B4-BE49-F238E27FC236}">
                  <a16:creationId xmlns:a16="http://schemas.microsoft.com/office/drawing/2014/main" id="{8A4D6C93-8B47-9141-B6FE-929348BEDE0A}"/>
                </a:ext>
              </a:extLst>
            </p:cNvPr>
            <p:cNvSpPr/>
            <p:nvPr/>
          </p:nvSpPr>
          <p:spPr>
            <a:xfrm>
              <a:off x="-347308" y="1659856"/>
              <a:ext cx="11745585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Workshops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581581" y="10470228"/>
            <a:ext cx="283180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[15-30 min]</a:t>
            </a:r>
          </a:p>
        </p:txBody>
      </p:sp>
      <p:sp>
        <p:nvSpPr>
          <p:cNvPr id="210" name="Shape 210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min]</a:t>
            </a:r>
          </a:p>
        </p:txBody>
      </p:sp>
      <p:sp>
        <p:nvSpPr>
          <p:cNvPr id="211" name="Shape 211"/>
          <p:cNvSpPr/>
          <p:nvPr/>
        </p:nvSpPr>
        <p:spPr>
          <a:xfrm>
            <a:off x="10073665" y="11131344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20" name="Shape 220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min] </a:t>
            </a:r>
          </a:p>
        </p:txBody>
      </p:sp>
      <p:sp>
        <p:nvSpPr>
          <p:cNvPr id="221" name="Shape 221"/>
          <p:cNvSpPr/>
          <p:nvPr/>
        </p:nvSpPr>
        <p:spPr>
          <a:xfrm>
            <a:off x="10374964" y="10470228"/>
            <a:ext cx="308516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min] </a:t>
            </a:r>
          </a:p>
        </p:txBody>
      </p:sp>
      <p:sp>
        <p:nvSpPr>
          <p:cNvPr id="222" name="Shape 222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min]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7CE871-EF76-AE4D-B9D2-5CD4BFD18161}"/>
              </a:ext>
            </a:extLst>
          </p:cNvPr>
          <p:cNvGrpSpPr/>
          <p:nvPr/>
        </p:nvGrpSpPr>
        <p:grpSpPr>
          <a:xfrm>
            <a:off x="-347308" y="-132136"/>
            <a:ext cx="24810267" cy="13393389"/>
            <a:chOff x="-347308" y="-132136"/>
            <a:chExt cx="24810267" cy="13393389"/>
          </a:xfrm>
        </p:grpSpPr>
        <p:pic>
          <p:nvPicPr>
            <p:cNvPr id="196" name="Future Workshops.jpg"/>
            <p:cNvPicPr>
              <a:picLocks noChangeAspect="1"/>
            </p:cNvPicPr>
            <p:nvPr/>
          </p:nvPicPr>
          <p:blipFill>
            <a:blip r:embed="rId2"/>
            <a:srcRect t="27246" b="2724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7" name="Shape 19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facilitate a future workshop involving a group of people in order to understand the problems related to a specific problem area. Focus on your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own design problem, or follow the ‘Autonomous Vehicles’ brief (p.140) and envision future solutions. Use the templates the companion website to guide you. 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8537615" y="3211558"/>
              <a:ext cx="5684267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3–6 participants,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A3 or A2 paper, pens,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coloured markers, Post-its 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-6795" y="632249"/>
              <a:ext cx="7111781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 rot="5400000">
              <a:off x="6573125" y="115741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-39958" y="3219466"/>
              <a:ext cx="1165017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16003968" y="12508777"/>
              <a:ext cx="786066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Mei Anne Mendoza,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https://www.flickr.com/photos/ham_phtgrphy/3774337607/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9B09A822-DF58-1F4F-9F8C-554882D34675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86EB5B89-2940-6C44-AC0E-AC0DF1EB558C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68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047C2CF3-7865-924D-88A1-E780D064214E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71CC4A44-B388-A44E-90CA-8DF61EDF1077}"/>
                </a:ext>
              </a:extLst>
            </p:cNvPr>
            <p:cNvSpPr/>
            <p:nvPr/>
          </p:nvSpPr>
          <p:spPr>
            <a:xfrm>
              <a:off x="-233723" y="-132136"/>
              <a:ext cx="7433390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Future</a:t>
              </a:r>
            </a:p>
          </p:txBody>
        </p:sp>
        <p:sp>
          <p:nvSpPr>
            <p:cNvPr id="34" name="Shape 158">
              <a:extLst>
                <a:ext uri="{FF2B5EF4-FFF2-40B4-BE49-F238E27FC236}">
                  <a16:creationId xmlns:a16="http://schemas.microsoft.com/office/drawing/2014/main" id="{E0587B8A-4C23-0B44-86F8-110DB2C91141}"/>
                </a:ext>
              </a:extLst>
            </p:cNvPr>
            <p:cNvSpPr/>
            <p:nvPr/>
          </p:nvSpPr>
          <p:spPr>
            <a:xfrm rot="5400000">
              <a:off x="11066400" y="3745933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59">
              <a:extLst>
                <a:ext uri="{FF2B5EF4-FFF2-40B4-BE49-F238E27FC236}">
                  <a16:creationId xmlns:a16="http://schemas.microsoft.com/office/drawing/2014/main" id="{A6B01BC9-971D-2548-8942-DD389D9226F8}"/>
                </a:ext>
              </a:extLst>
            </p:cNvPr>
            <p:cNvSpPr/>
            <p:nvPr/>
          </p:nvSpPr>
          <p:spPr>
            <a:xfrm>
              <a:off x="-347308" y="1659856"/>
              <a:ext cx="11745585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Workshops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581581" y="10470228"/>
            <a:ext cx="283180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[15-30 min]</a:t>
            </a:r>
          </a:p>
        </p:txBody>
      </p:sp>
      <p:sp>
        <p:nvSpPr>
          <p:cNvPr id="239" name="Shape 239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min]</a:t>
            </a:r>
          </a:p>
        </p:txBody>
      </p:sp>
      <p:sp>
        <p:nvSpPr>
          <p:cNvPr id="248" name="Shape 248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min] </a:t>
            </a:r>
          </a:p>
        </p:txBody>
      </p:sp>
      <p:sp>
        <p:nvSpPr>
          <p:cNvPr id="249" name="Shape 249"/>
          <p:cNvSpPr/>
          <p:nvPr/>
        </p:nvSpPr>
        <p:spPr>
          <a:xfrm>
            <a:off x="10374964" y="10470228"/>
            <a:ext cx="308516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min] </a:t>
            </a:r>
          </a:p>
        </p:txBody>
      </p:sp>
      <p:sp>
        <p:nvSpPr>
          <p:cNvPr id="250" name="Shape 250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50AD9-5961-8D4B-9944-47DAC9542C1B}"/>
              </a:ext>
            </a:extLst>
          </p:cNvPr>
          <p:cNvGrpSpPr/>
          <p:nvPr/>
        </p:nvGrpSpPr>
        <p:grpSpPr>
          <a:xfrm>
            <a:off x="-347308" y="-132136"/>
            <a:ext cx="24810267" cy="13393389"/>
            <a:chOff x="-347308" y="-132136"/>
            <a:chExt cx="24810267" cy="13393389"/>
          </a:xfrm>
        </p:grpSpPr>
        <p:pic>
          <p:nvPicPr>
            <p:cNvPr id="225" name="Future Workshops.jpg"/>
            <p:cNvPicPr>
              <a:picLocks noChangeAspect="1"/>
            </p:cNvPicPr>
            <p:nvPr/>
          </p:nvPicPr>
          <p:blipFill>
            <a:blip r:embed="rId2"/>
            <a:srcRect t="27246" b="2724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6" name="Shape 22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facilitate a future workshop involving a group of people in order to understand the problems related to a specific problem area. Focus on your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own design problem, or follow the ‘Autonomous Vehicles’ brief (p.140) and envision future solutions. Use the templates the companion website to guide you. 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8537615" y="3211558"/>
              <a:ext cx="5684267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3–6 participants,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A3 or A2 paper, pens,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coloured markers, Post-its 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-6795" y="632249"/>
              <a:ext cx="7111781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rot="5400000">
              <a:off x="6573125" y="115741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-39958" y="3219466"/>
              <a:ext cx="1165017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16003968" y="12508777"/>
              <a:ext cx="786066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Mei Anne Mendoza,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https://www.flickr.com/photos/ham_phtgrphy/3774337607/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7971A72E-DA73-BB47-8349-1F05D8CA3D4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8EF53DB4-93AD-E949-A6BB-2ACC2EF9D8D5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68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92215C5A-B293-BD4B-AB07-87CEDC85AFFA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6DF4C05C-B9A8-844D-9F87-697128FC6B72}"/>
                </a:ext>
              </a:extLst>
            </p:cNvPr>
            <p:cNvSpPr/>
            <p:nvPr/>
          </p:nvSpPr>
          <p:spPr>
            <a:xfrm>
              <a:off x="-233723" y="-132136"/>
              <a:ext cx="7433390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Future</a:t>
              </a:r>
            </a:p>
          </p:txBody>
        </p:sp>
        <p:sp>
          <p:nvSpPr>
            <p:cNvPr id="34" name="Shape 158">
              <a:extLst>
                <a:ext uri="{FF2B5EF4-FFF2-40B4-BE49-F238E27FC236}">
                  <a16:creationId xmlns:a16="http://schemas.microsoft.com/office/drawing/2014/main" id="{87E26F64-2163-5E4A-AD67-BA4AE0FC49FA}"/>
                </a:ext>
              </a:extLst>
            </p:cNvPr>
            <p:cNvSpPr/>
            <p:nvPr/>
          </p:nvSpPr>
          <p:spPr>
            <a:xfrm rot="5400000">
              <a:off x="11066400" y="3745933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59">
              <a:extLst>
                <a:ext uri="{FF2B5EF4-FFF2-40B4-BE49-F238E27FC236}">
                  <a16:creationId xmlns:a16="http://schemas.microsoft.com/office/drawing/2014/main" id="{FA2A0F55-FFE9-FC4A-B218-EFBD6C0A3431}"/>
                </a:ext>
              </a:extLst>
            </p:cNvPr>
            <p:cNvSpPr/>
            <p:nvPr/>
          </p:nvSpPr>
          <p:spPr>
            <a:xfrm>
              <a:off x="-347308" y="1659856"/>
              <a:ext cx="11745585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Workshops</a:t>
              </a:r>
            </a:p>
          </p:txBody>
        </p:sp>
      </p:grpSp>
      <p:sp>
        <p:nvSpPr>
          <p:cNvPr id="252" name="Shape 252"/>
          <p:cNvSpPr/>
          <p:nvPr/>
        </p:nvSpPr>
        <p:spPr>
          <a:xfrm>
            <a:off x="15020997" y="11087640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581581" y="10470228"/>
            <a:ext cx="283180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[15-30 min]</a:t>
            </a:r>
          </a:p>
        </p:txBody>
      </p:sp>
      <p:sp>
        <p:nvSpPr>
          <p:cNvPr id="268" name="Shape 268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min]</a:t>
            </a:r>
          </a:p>
        </p:txBody>
      </p:sp>
      <p:sp>
        <p:nvSpPr>
          <p:cNvPr id="277" name="Shape 277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min] </a:t>
            </a:r>
          </a:p>
        </p:txBody>
      </p:sp>
      <p:sp>
        <p:nvSpPr>
          <p:cNvPr id="278" name="Shape 278"/>
          <p:cNvSpPr/>
          <p:nvPr/>
        </p:nvSpPr>
        <p:spPr>
          <a:xfrm>
            <a:off x="10374964" y="10470228"/>
            <a:ext cx="308516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min] </a:t>
            </a:r>
          </a:p>
        </p:txBody>
      </p:sp>
      <p:sp>
        <p:nvSpPr>
          <p:cNvPr id="279" name="Shape 279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min]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46B5FC-78F4-3140-898C-BD26B92AF0E8}"/>
              </a:ext>
            </a:extLst>
          </p:cNvPr>
          <p:cNvGrpSpPr/>
          <p:nvPr/>
        </p:nvGrpSpPr>
        <p:grpSpPr>
          <a:xfrm>
            <a:off x="-347308" y="-132136"/>
            <a:ext cx="24810267" cy="13393389"/>
            <a:chOff x="-347308" y="-132136"/>
            <a:chExt cx="24810267" cy="13393389"/>
          </a:xfrm>
        </p:grpSpPr>
        <p:pic>
          <p:nvPicPr>
            <p:cNvPr id="254" name="Future Workshops.jpg"/>
            <p:cNvPicPr>
              <a:picLocks noChangeAspect="1"/>
            </p:cNvPicPr>
            <p:nvPr/>
          </p:nvPicPr>
          <p:blipFill>
            <a:blip r:embed="rId2"/>
            <a:srcRect t="27246" b="2724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5" name="Shape 25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facilitate a future workshop involving a group of people in order to understand the problems related to a specific problem area. Focus on your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own design problem, or follow the ‘Autonomous Vehicles’ brief (p.140) and envision future solutions. Use the templates the companion website to guide you. 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537615" y="3211558"/>
              <a:ext cx="5684267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3–6 participants,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A3 or A2 paper, pens,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coloured markers, Post-its 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-6795" y="632249"/>
              <a:ext cx="7111781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 rot="5400000">
              <a:off x="6573125" y="115741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-39958" y="3219466"/>
              <a:ext cx="1165017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16003968" y="12508777"/>
              <a:ext cx="786066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 Mei Anne Mendoza,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 https://</a:t>
              </a:r>
              <a:r>
                <a:rPr dirty="0" err="1"/>
                <a:t>www.flickr.com</a:t>
              </a:r>
              <a:r>
                <a:rPr dirty="0"/>
                <a:t>/photos/</a:t>
              </a:r>
              <a:r>
                <a:rPr dirty="0" err="1"/>
                <a:t>ham_phtgrphy</a:t>
              </a:r>
              <a:r>
                <a:rPr dirty="0"/>
                <a:t>/3774337607/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7A37A810-7E3A-BD48-816C-3AD8A4B68E72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C185744F-FB19-A04D-9897-EBE0C84672CE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68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1BFBF35E-7E72-9849-A546-5AAF8F84098F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3E0A1CCC-C6F2-BD4B-B76C-010431BB9498}"/>
                </a:ext>
              </a:extLst>
            </p:cNvPr>
            <p:cNvSpPr/>
            <p:nvPr/>
          </p:nvSpPr>
          <p:spPr>
            <a:xfrm>
              <a:off x="-233723" y="-132136"/>
              <a:ext cx="7433390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Future</a:t>
              </a:r>
            </a:p>
          </p:txBody>
        </p:sp>
        <p:sp>
          <p:nvSpPr>
            <p:cNvPr id="34" name="Shape 158">
              <a:extLst>
                <a:ext uri="{FF2B5EF4-FFF2-40B4-BE49-F238E27FC236}">
                  <a16:creationId xmlns:a16="http://schemas.microsoft.com/office/drawing/2014/main" id="{3DF4AE3A-48F3-9647-805D-E6F765979E39}"/>
                </a:ext>
              </a:extLst>
            </p:cNvPr>
            <p:cNvSpPr/>
            <p:nvPr/>
          </p:nvSpPr>
          <p:spPr>
            <a:xfrm rot="5400000">
              <a:off x="11066400" y="3745933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59">
              <a:extLst>
                <a:ext uri="{FF2B5EF4-FFF2-40B4-BE49-F238E27FC236}">
                  <a16:creationId xmlns:a16="http://schemas.microsoft.com/office/drawing/2014/main" id="{4E529189-89EF-6445-90FC-E0AE973DC39E}"/>
                </a:ext>
              </a:extLst>
            </p:cNvPr>
            <p:cNvSpPr/>
            <p:nvPr/>
          </p:nvSpPr>
          <p:spPr>
            <a:xfrm>
              <a:off x="-347308" y="1659856"/>
              <a:ext cx="11745585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Workshops</a:t>
              </a:r>
            </a:p>
          </p:txBody>
        </p:sp>
      </p:grpSp>
      <p:sp>
        <p:nvSpPr>
          <p:cNvPr id="281" name="Shape 281"/>
          <p:cNvSpPr/>
          <p:nvPr/>
        </p:nvSpPr>
        <p:spPr>
          <a:xfrm>
            <a:off x="19993729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1DB258-059E-E34F-97A3-F687197664C6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283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84" name="Shape 284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D678AF-2A26-A647-9DB4-54D601D0A1C5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290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1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2" name="Shape 292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1056</Words>
  <Application>Microsoft Macintosh PowerPoint</Application>
  <PresentationFormat>Custom</PresentationFormat>
  <Paragraphs>140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Montserrat Bold</vt:lpstr>
      <vt:lpstr>Times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10</cp:revision>
  <dcterms:modified xsi:type="dcterms:W3CDTF">2020-01-09T04:25:02Z</dcterms:modified>
</cp:coreProperties>
</file>