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embeddedFontLst>
    <p:embeddedFont>
      <p:font typeface="Montserrat Bold" pitchFamily="2" charset="77"/>
      <p:bold r:id="rId14"/>
      <p:italic r:id="rId15"/>
      <p:boldItalic r:id="rId16"/>
    </p:embeddedFont>
    <p:embeddedFont>
      <p:font typeface="Montserrat Medium" pitchFamily="2" charset="77"/>
      <p:regular r:id="rId17"/>
      <p:italic r:id="rId18"/>
    </p:embeddedFont>
    <p:embeddedFont>
      <p:font typeface="Montserrat Regular" pitchFamily="2" charset="77"/>
      <p:regular r:id="rId19"/>
      <p:bold r:id="rId20"/>
      <p:italic r:id="rId21"/>
      <p:boldItalic r:id="rId22"/>
    </p:embeddedFont>
    <p:embeddedFont>
      <p:font typeface="Montserrat-BoldItalic" pitchFamily="2" charset="77"/>
      <p:bold r:id="rId23"/>
      <p:italic r:id="rId24"/>
      <p:boldItalic r:id="rId25"/>
    </p:embeddedFont>
    <p:embeddedFont>
      <p:font typeface="Montserrat-Italic" pitchFamily="2" charset="77"/>
      <p:italic r:id="rId26"/>
    </p:embeddedFont>
    <p:embeddedFont>
      <p:font typeface="Tw Cen MT" panose="020B0602020104020603" pitchFamily="34" charset="77"/>
      <p:regular r:id="rId27"/>
      <p:bold r:id="rId28"/>
      <p:italic r:id="rId29"/>
      <p:boldItalic r:id="rId3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6D6D6"/>
    <a:srgbClr val="EF5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8"/>
    <p:restoredTop sz="94698"/>
  </p:normalViewPr>
  <p:slideViewPr>
    <p:cSldViewPr snapToGrid="0" snapToObjects="1">
      <p:cViewPr varScale="1">
        <p:scale>
          <a:sx n="55" d="100"/>
          <a:sy n="55" d="100"/>
        </p:scale>
        <p:origin x="115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pair of glasses&#10;&#10;Description automatically generated with low confidence">
            <a:extLst>
              <a:ext uri="{FF2B5EF4-FFF2-40B4-BE49-F238E27FC236}">
                <a16:creationId xmlns:a16="http://schemas.microsoft.com/office/drawing/2014/main" id="{320FAD42-E7FB-3D4C-9539-47F05FADD7FA}"/>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87000"/>
                    </a14:imgEffect>
                    <a14:imgEffect>
                      <a14:brightnessContrast bright="-38000"/>
                    </a14:imgEffect>
                  </a14:imgLayer>
                </a14:imgProps>
              </a:ext>
              <a:ext uri="{28A0092B-C50C-407E-A947-70E740481C1C}">
                <a14:useLocalDpi xmlns:a14="http://schemas.microsoft.com/office/drawing/2010/main" val="0"/>
              </a:ext>
            </a:extLst>
          </a:blip>
          <a:srcRect l="7082" t="20363" r="2529" b="17365"/>
          <a:stretch/>
        </p:blipFill>
        <p:spPr>
          <a:xfrm>
            <a:off x="-126285" y="0"/>
            <a:ext cx="24510285" cy="11257463"/>
          </a:xfrm>
          <a:prstGeom prst="rect">
            <a:avLst/>
          </a:prstGeom>
        </p:spPr>
      </p:pic>
      <p:grpSp>
        <p:nvGrpSpPr>
          <p:cNvPr id="2" name="Group 1">
            <a:extLst>
              <a:ext uri="{FF2B5EF4-FFF2-40B4-BE49-F238E27FC236}">
                <a16:creationId xmlns:a16="http://schemas.microsoft.com/office/drawing/2014/main" id="{A71DB60C-2FD3-5E46-AB01-A28A889CCF67}"/>
              </a:ext>
            </a:extLst>
          </p:cNvPr>
          <p:cNvGrpSpPr/>
          <p:nvPr/>
        </p:nvGrpSpPr>
        <p:grpSpPr>
          <a:xfrm>
            <a:off x="-68937" y="1115202"/>
            <a:ext cx="24521874" cy="11867773"/>
            <a:chOff x="-74732" y="1115202"/>
            <a:chExt cx="24521874" cy="11867773"/>
          </a:xfrm>
        </p:grpSpPr>
        <p:sp>
          <p:nvSpPr>
            <p:cNvPr id="121" name="Shape 121"/>
            <p:cNvSpPr/>
            <p:nvPr/>
          </p:nvSpPr>
          <p:spPr>
            <a:xfrm>
              <a:off x="1150663" y="8178675"/>
              <a:ext cx="13973376" cy="189859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5700" i="1">
                  <a:solidFill>
                    <a:srgbClr val="FFFFFF"/>
                  </a:solidFill>
                  <a:effectLst>
                    <a:outerShdw blurRad="25400" dir="18900000" rotWithShape="0">
                      <a:srgbClr val="000000"/>
                    </a:outerShdw>
                  </a:effectLst>
                  <a:latin typeface="Palatino"/>
                  <a:ea typeface="Palatino"/>
                  <a:cs typeface="Palatino"/>
                  <a:sym typeface="Palatino"/>
                </a:defRPr>
              </a:lvl1pPr>
            </a:lstStyle>
            <a:p>
              <a:r>
                <a:rPr lang="en-AU" dirty="0"/>
                <a:t>Making visible the invisible to better</a:t>
              </a:r>
            </a:p>
            <a:p>
              <a:r>
                <a:rPr lang="en-AU" dirty="0"/>
                <a:t>understand your user and their experiences</a:t>
              </a:r>
            </a:p>
          </p:txBody>
        </p:sp>
        <p:sp>
          <p:nvSpPr>
            <p:cNvPr id="122" name="Shape 122"/>
            <p:cNvSpPr/>
            <p:nvPr/>
          </p:nvSpPr>
          <p:spPr>
            <a:xfrm>
              <a:off x="-63142" y="11257466"/>
              <a:ext cx="24510284"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585599" y="11961543"/>
              <a:ext cx="6607577"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a:latin typeface="Helvetica"/>
                  <a:ea typeface="Helvetica"/>
                  <a:cs typeface="Helvetica"/>
                  <a:sym typeface="Helvetica"/>
                </a:defRPr>
              </a:pPr>
              <a:r>
                <a:rPr dirty="0">
                  <a:solidFill>
                    <a:srgbClr val="EE5150"/>
                  </a:solidFill>
                </a:rPr>
                <a:t>TURN TO: </a:t>
              </a:r>
              <a:r>
                <a:rPr dirty="0"/>
                <a:t>Page </a:t>
              </a:r>
              <a:r>
                <a:rPr lang="en-AU" dirty="0"/>
                <a:t>68</a:t>
              </a:r>
              <a:endParaRPr dirty="0"/>
            </a:p>
          </p:txBody>
        </p:sp>
        <p:sp>
          <p:nvSpPr>
            <p:cNvPr id="124" name="Shape 124"/>
            <p:cNvSpPr/>
            <p:nvPr/>
          </p:nvSpPr>
          <p:spPr>
            <a:xfrm>
              <a:off x="-19199" y="2753564"/>
              <a:ext cx="17447695"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16904365" y="3278725"/>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421041" y="1115202"/>
              <a:ext cx="1468814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28" name="Shape 128"/>
            <p:cNvSpPr/>
            <p:nvPr/>
          </p:nvSpPr>
          <p:spPr>
            <a:xfrm>
              <a:off x="-74732" y="5357789"/>
              <a:ext cx="1468814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14064964" y="588295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420815" y="3708062"/>
              <a:ext cx="1537111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grpSp>
      <p:sp>
        <p:nvSpPr>
          <p:cNvPr id="14" name="Shape 127">
            <a:extLst>
              <a:ext uri="{FF2B5EF4-FFF2-40B4-BE49-F238E27FC236}">
                <a16:creationId xmlns:a16="http://schemas.microsoft.com/office/drawing/2014/main" id="{02CCBEB1-4CBE-7243-B943-15B68CCBFCC0}"/>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1DBE7C-98E7-9C4B-BF58-8A0694F23000}"/>
              </a:ext>
            </a:extLst>
          </p:cNvPr>
          <p:cNvGrpSpPr/>
          <p:nvPr/>
        </p:nvGrpSpPr>
        <p:grpSpPr>
          <a:xfrm>
            <a:off x="-36937" y="-2011"/>
            <a:ext cx="24496471" cy="12569404"/>
            <a:chOff x="-36937" y="-2011"/>
            <a:chExt cx="24496471" cy="12569404"/>
          </a:xfrm>
        </p:grpSpPr>
        <p:pic>
          <p:nvPicPr>
            <p:cNvPr id="369"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70" name="Shape 370"/>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71" name="Shape 371"/>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2" name="Shape 372"/>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73" name="Shape 373"/>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74" name="Shape 374"/>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3337A7-371F-EF43-B310-D002A6FECA2E}"/>
              </a:ext>
            </a:extLst>
          </p:cNvPr>
          <p:cNvGrpSpPr/>
          <p:nvPr/>
        </p:nvGrpSpPr>
        <p:grpSpPr>
          <a:xfrm>
            <a:off x="-36937" y="720955"/>
            <a:ext cx="24457874" cy="13025113"/>
            <a:chOff x="-36937" y="720955"/>
            <a:chExt cx="24457874" cy="13025113"/>
          </a:xfrm>
        </p:grpSpPr>
        <p:pic>
          <p:nvPicPr>
            <p:cNvPr id="376"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77"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78" name="Shape 378"/>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9" name="Shape 379"/>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80" name="Shape 380"/>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81" name="Shape 381"/>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82" name="Shape 382"/>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604EA3-BACE-2A42-8F69-2B032AD08023}"/>
              </a:ext>
            </a:extLst>
          </p:cNvPr>
          <p:cNvGrpSpPr/>
          <p:nvPr/>
        </p:nvGrpSpPr>
        <p:grpSpPr>
          <a:xfrm>
            <a:off x="-254236" y="-375470"/>
            <a:ext cx="24118870" cy="13484323"/>
            <a:chOff x="-254236" y="-375470"/>
            <a:chExt cx="24118870" cy="13484323"/>
          </a:xfrm>
        </p:grpSpPr>
        <p:sp>
          <p:nvSpPr>
            <p:cNvPr id="132" name="Shape 132"/>
            <p:cNvSpPr/>
            <p:nvPr/>
          </p:nvSpPr>
          <p:spPr>
            <a:xfrm>
              <a:off x="5037" y="-375470"/>
              <a:ext cx="17058978" cy="556260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5624000"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0"/>
              <a:ext cx="18411876" cy="4924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defRPr sz="16000" b="0" spc="-319">
                  <a:solidFill>
                    <a:srgbClr val="EE5150"/>
                  </a:solidFill>
                  <a:latin typeface="Montserrat Bold"/>
                  <a:ea typeface="Montserrat Bold"/>
                  <a:cs typeface="Montserrat Bold"/>
                  <a:sym typeface="Montserrat Bold"/>
                </a:defRPr>
              </a:pPr>
              <a:r>
                <a:rPr lang="en-AU" dirty="0"/>
                <a:t>Empathy   	Mapping</a:t>
              </a:r>
              <a:endParaRPr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60">
            <a:extLst>
              <a:ext uri="{FF2B5EF4-FFF2-40B4-BE49-F238E27FC236}">
                <a16:creationId xmlns:a16="http://schemas.microsoft.com/office/drawing/2014/main" id="{E9936455-E4C2-224D-BBE7-C2EFE300706A}"/>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40" name="Shape 164">
            <a:extLst>
              <a:ext uri="{FF2B5EF4-FFF2-40B4-BE49-F238E27FC236}">
                <a16:creationId xmlns:a16="http://schemas.microsoft.com/office/drawing/2014/main" id="{C35F839C-F333-094E-ADE5-F3FAB146F6DA}"/>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41" name="Shape 165">
            <a:extLst>
              <a:ext uri="{FF2B5EF4-FFF2-40B4-BE49-F238E27FC236}">
                <a16:creationId xmlns:a16="http://schemas.microsoft.com/office/drawing/2014/main" id="{70DBDF0B-5287-F541-96EE-1493BE1C1A6F}"/>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42" name="Shape 166">
            <a:extLst>
              <a:ext uri="{FF2B5EF4-FFF2-40B4-BE49-F238E27FC236}">
                <a16:creationId xmlns:a16="http://schemas.microsoft.com/office/drawing/2014/main" id="{54456780-5A1A-4F4B-B8B3-60D12FAB6025}"/>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r>
              <a:rPr dirty="0"/>
              <a:t>] </a:t>
            </a:r>
          </a:p>
        </p:txBody>
      </p:sp>
      <p:sp>
        <p:nvSpPr>
          <p:cNvPr id="43" name="Shape 167">
            <a:extLst>
              <a:ext uri="{FF2B5EF4-FFF2-40B4-BE49-F238E27FC236}">
                <a16:creationId xmlns:a16="http://schemas.microsoft.com/office/drawing/2014/main" id="{715C255D-C941-9F43-9E43-53E4989C26EB}"/>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44" name="Shape 168">
            <a:extLst>
              <a:ext uri="{FF2B5EF4-FFF2-40B4-BE49-F238E27FC236}">
                <a16:creationId xmlns:a16="http://schemas.microsoft.com/office/drawing/2014/main" id="{349C7752-C9F3-6244-99A6-9A7FBD2109FC}"/>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45" name="Shape 169">
            <a:extLst>
              <a:ext uri="{FF2B5EF4-FFF2-40B4-BE49-F238E27FC236}">
                <a16:creationId xmlns:a16="http://schemas.microsoft.com/office/drawing/2014/main" id="{6926073D-2313-6C47-B573-89C5D7A804E4}"/>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pic>
        <p:nvPicPr>
          <p:cNvPr id="38" name="Picture 37" descr="A person holding a pair of glasses&#10;&#10;Description automatically generated with low confidence">
            <a:extLst>
              <a:ext uri="{FF2B5EF4-FFF2-40B4-BE49-F238E27FC236}">
                <a16:creationId xmlns:a16="http://schemas.microsoft.com/office/drawing/2014/main" id="{DF707694-FE54-C045-AD8C-2B0D3FD4D3CE}"/>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sp>
        <p:nvSpPr>
          <p:cNvPr id="162" name="Shape 162"/>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125702" y="-1039931"/>
            <a:ext cx="24859841" cy="11273559"/>
            <a:chOff x="-125702" y="-1039931"/>
            <a:chExt cx="24859841"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43" name="Shape 143"/>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44" name="Shape 144"/>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45" name="Shape 145"/>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46" name="Shape 146"/>
            <p:cNvSpPr/>
            <p:nvPr/>
          </p:nvSpPr>
          <p:spPr>
            <a:xfrm>
              <a:off x="1334644" y="6636377"/>
              <a:ext cx="21354888" cy="112915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a:t> </a:t>
              </a:r>
              <a:endParaRPr lang="en-AU" dirty="0"/>
            </a:p>
            <a:p>
              <a:r>
                <a:rPr dirty="0"/>
                <a:t> </a:t>
              </a:r>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50" name="Shape 150"/>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1" name="Shape 151"/>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2" name="Shape 152"/>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6" name="Shape 146">
            <a:extLst>
              <a:ext uri="{FF2B5EF4-FFF2-40B4-BE49-F238E27FC236}">
                <a16:creationId xmlns:a16="http://schemas.microsoft.com/office/drawing/2014/main" id="{19E81EDC-26CA-7E4A-9EE2-9B675AD274AF}"/>
              </a:ext>
            </a:extLst>
          </p:cNvPr>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a:p>
            <a:endParaRPr dirty="0"/>
          </a:p>
        </p:txBody>
      </p:sp>
      <p:sp>
        <p:nvSpPr>
          <p:cNvPr id="37" name="Shape 127">
            <a:extLst>
              <a:ext uri="{FF2B5EF4-FFF2-40B4-BE49-F238E27FC236}">
                <a16:creationId xmlns:a16="http://schemas.microsoft.com/office/drawing/2014/main" id="{26011FE0-8D82-E742-B07A-28EFA32015A1}"/>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60">
            <a:extLst>
              <a:ext uri="{FF2B5EF4-FFF2-40B4-BE49-F238E27FC236}">
                <a16:creationId xmlns:a16="http://schemas.microsoft.com/office/drawing/2014/main" id="{60C01E44-B4FB-F846-B07E-7F9913397872}"/>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192" name="Shape 164">
            <a:extLst>
              <a:ext uri="{FF2B5EF4-FFF2-40B4-BE49-F238E27FC236}">
                <a16:creationId xmlns:a16="http://schemas.microsoft.com/office/drawing/2014/main" id="{0033265E-7B7E-AF49-8E84-88836912B070}"/>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4" name="Shape 165">
            <a:extLst>
              <a:ext uri="{FF2B5EF4-FFF2-40B4-BE49-F238E27FC236}">
                <a16:creationId xmlns:a16="http://schemas.microsoft.com/office/drawing/2014/main" id="{5A925DAE-922A-8F46-BBE7-8670A35E2162}"/>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96" name="Shape 166">
            <a:extLst>
              <a:ext uri="{FF2B5EF4-FFF2-40B4-BE49-F238E27FC236}">
                <a16:creationId xmlns:a16="http://schemas.microsoft.com/office/drawing/2014/main" id="{B411DDF2-74D3-CD40-9AC6-0F0C214B0FAD}"/>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r>
              <a:rPr dirty="0"/>
              <a:t>] </a:t>
            </a:r>
          </a:p>
        </p:txBody>
      </p:sp>
      <p:sp>
        <p:nvSpPr>
          <p:cNvPr id="203" name="Shape 167">
            <a:extLst>
              <a:ext uri="{FF2B5EF4-FFF2-40B4-BE49-F238E27FC236}">
                <a16:creationId xmlns:a16="http://schemas.microsoft.com/office/drawing/2014/main" id="{889ABAF4-7FE8-DF40-9A20-7E8AE266CC95}"/>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204" name="Shape 168">
            <a:extLst>
              <a:ext uri="{FF2B5EF4-FFF2-40B4-BE49-F238E27FC236}">
                <a16:creationId xmlns:a16="http://schemas.microsoft.com/office/drawing/2014/main" id="{6D2CA2BE-01E8-774F-9063-EF150B6537B6}"/>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205" name="Shape 169">
            <a:extLst>
              <a:ext uri="{FF2B5EF4-FFF2-40B4-BE49-F238E27FC236}">
                <a16:creationId xmlns:a16="http://schemas.microsoft.com/office/drawing/2014/main" id="{FF525385-666B-8440-9EF8-F99635860C1B}"/>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5" name="Shape 195"/>
          <p:cNvSpPr/>
          <p:nvPr/>
        </p:nvSpPr>
        <p:spPr>
          <a:xfrm>
            <a:off x="3346370"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42" name="Group 41">
            <a:extLst>
              <a:ext uri="{FF2B5EF4-FFF2-40B4-BE49-F238E27FC236}">
                <a16:creationId xmlns:a16="http://schemas.microsoft.com/office/drawing/2014/main" id="{0A91EBEF-555D-924B-9919-B52D8F735840}"/>
              </a:ext>
            </a:extLst>
          </p:cNvPr>
          <p:cNvGrpSpPr/>
          <p:nvPr/>
        </p:nvGrpSpPr>
        <p:grpSpPr>
          <a:xfrm>
            <a:off x="369845" y="-1039931"/>
            <a:ext cx="24364294" cy="11273559"/>
            <a:chOff x="369845" y="-1039931"/>
            <a:chExt cx="24364294" cy="11273559"/>
          </a:xfrm>
        </p:grpSpPr>
        <p:sp>
          <p:nvSpPr>
            <p:cNvPr id="43" name="Shape 139">
              <a:extLst>
                <a:ext uri="{FF2B5EF4-FFF2-40B4-BE49-F238E27FC236}">
                  <a16:creationId xmlns:a16="http://schemas.microsoft.com/office/drawing/2014/main" id="{E44E0179-A19F-A940-96D7-F914485FE287}"/>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 name="Shape 140">
              <a:extLst>
                <a:ext uri="{FF2B5EF4-FFF2-40B4-BE49-F238E27FC236}">
                  <a16:creationId xmlns:a16="http://schemas.microsoft.com/office/drawing/2014/main" id="{FA10B73B-5841-C449-9DFC-19C85F081DC8}"/>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1">
              <a:extLst>
                <a:ext uri="{FF2B5EF4-FFF2-40B4-BE49-F238E27FC236}">
                  <a16:creationId xmlns:a16="http://schemas.microsoft.com/office/drawing/2014/main" id="{8258E395-1901-644F-AEB8-4F6358CDD583}"/>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6" name="Shape 142">
              <a:extLst>
                <a:ext uri="{FF2B5EF4-FFF2-40B4-BE49-F238E27FC236}">
                  <a16:creationId xmlns:a16="http://schemas.microsoft.com/office/drawing/2014/main" id="{D3326D17-95E3-1449-A1A1-0692896677DD}"/>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48</a:t>
              </a:r>
              <a:endParaRPr dirty="0"/>
            </a:p>
          </p:txBody>
        </p:sp>
        <p:sp>
          <p:nvSpPr>
            <p:cNvPr id="49" name="Shape 145">
              <a:extLst>
                <a:ext uri="{FF2B5EF4-FFF2-40B4-BE49-F238E27FC236}">
                  <a16:creationId xmlns:a16="http://schemas.microsoft.com/office/drawing/2014/main" id="{49925753-8777-784D-9F42-14975F9A96D7}"/>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0" name="Shape 146">
              <a:extLst>
                <a:ext uri="{FF2B5EF4-FFF2-40B4-BE49-F238E27FC236}">
                  <a16:creationId xmlns:a16="http://schemas.microsoft.com/office/drawing/2014/main" id="{E080B7DC-B0CB-E748-82B8-F8928BDE18C9}"/>
                </a:ext>
              </a:extLst>
            </p:cNvPr>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a:p>
              <a:endParaRPr dirty="0"/>
            </a:p>
          </p:txBody>
        </p:sp>
        <p:sp>
          <p:nvSpPr>
            <p:cNvPr id="51" name="Shape 147">
              <a:extLst>
                <a:ext uri="{FF2B5EF4-FFF2-40B4-BE49-F238E27FC236}">
                  <a16:creationId xmlns:a16="http://schemas.microsoft.com/office/drawing/2014/main" id="{FD16F225-D785-EE4D-8246-756B42FD2870}"/>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2" name="Shape 148">
              <a:extLst>
                <a:ext uri="{FF2B5EF4-FFF2-40B4-BE49-F238E27FC236}">
                  <a16:creationId xmlns:a16="http://schemas.microsoft.com/office/drawing/2014/main" id="{4C44BE21-5883-4245-A8A7-32A322EF436F}"/>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53" name="Shape 149">
              <a:extLst>
                <a:ext uri="{FF2B5EF4-FFF2-40B4-BE49-F238E27FC236}">
                  <a16:creationId xmlns:a16="http://schemas.microsoft.com/office/drawing/2014/main" id="{5D7D85F5-9701-154E-A1C5-0664F22D0564}"/>
                </a:ext>
              </a:extLst>
            </p:cNvPr>
            <p:cNvSpPr/>
            <p:nvPr/>
          </p:nvSpPr>
          <p:spPr>
            <a:xfrm>
              <a:off x="20414752" y="3320330"/>
              <a:ext cx="3807130"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3-4 participants, 1-2</a:t>
              </a:r>
            </a:p>
            <a:p>
              <a:pPr marR="254000" algn="r">
                <a:defRPr sz="3000" b="0">
                  <a:solidFill>
                    <a:srgbClr val="FFFFFF"/>
                  </a:solidFill>
                  <a:latin typeface="Montserrat Bold"/>
                  <a:ea typeface="Montserrat Bold"/>
                  <a:cs typeface="Montserrat Bold"/>
                  <a:sym typeface="Montserrat Bold"/>
                </a:defRPr>
              </a:pPr>
              <a:r>
                <a:rPr lang="en-AU" sz="2400" dirty="0"/>
                <a:t>facilitators, scissors,</a:t>
              </a:r>
            </a:p>
            <a:p>
              <a:pPr marR="254000" algn="r">
                <a:defRPr sz="3000" b="0">
                  <a:solidFill>
                    <a:srgbClr val="FFFFFF"/>
                  </a:solidFill>
                  <a:latin typeface="Montserrat Bold"/>
                  <a:ea typeface="Montserrat Bold"/>
                  <a:cs typeface="Montserrat Bold"/>
                  <a:sym typeface="Montserrat Bold"/>
                </a:defRPr>
              </a:pPr>
              <a:r>
                <a:rPr lang="en-AU" sz="2400" dirty="0"/>
                <a:t>glue, pens, recording</a:t>
              </a:r>
            </a:p>
            <a:p>
              <a:pPr marR="254000" algn="r">
                <a:defRPr sz="3000" b="0">
                  <a:solidFill>
                    <a:srgbClr val="FFFFFF"/>
                  </a:solidFill>
                  <a:latin typeface="Montserrat Bold"/>
                  <a:ea typeface="Montserrat Bold"/>
                  <a:cs typeface="Montserrat Bold"/>
                  <a:sym typeface="Montserrat Bold"/>
                </a:defRPr>
              </a:pPr>
              <a:r>
                <a:rPr lang="en-AU" sz="2400" dirty="0"/>
                <a:t>equipment</a:t>
              </a:r>
              <a:endParaRPr sz="2400" dirty="0">
                <a:latin typeface="Montserrat Medium"/>
                <a:ea typeface="Montserrat Medium"/>
                <a:cs typeface="Montserrat Medium"/>
                <a:sym typeface="Montserrat Medium"/>
              </a:endParaRPr>
            </a:p>
          </p:txBody>
        </p:sp>
        <p:sp>
          <p:nvSpPr>
            <p:cNvPr id="56" name="Shape 152">
              <a:extLst>
                <a:ext uri="{FF2B5EF4-FFF2-40B4-BE49-F238E27FC236}">
                  <a16:creationId xmlns:a16="http://schemas.microsoft.com/office/drawing/2014/main" id="{6C1F3E64-5ED1-8642-B252-D0DF43CE8158}"/>
                </a:ext>
              </a:extLst>
            </p:cNvPr>
            <p:cNvSpPr/>
            <p:nvPr/>
          </p:nvSpPr>
          <p:spPr>
            <a:xfrm>
              <a:off x="369845" y="1408182"/>
              <a:ext cx="9959066"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endParaRPr sz="16000" spc="-319" dirty="0"/>
            </a:p>
          </p:txBody>
        </p:sp>
        <p:sp>
          <p:nvSpPr>
            <p:cNvPr id="57" name="Shape 153">
              <a:extLst>
                <a:ext uri="{FF2B5EF4-FFF2-40B4-BE49-F238E27FC236}">
                  <a16:creationId xmlns:a16="http://schemas.microsoft.com/office/drawing/2014/main" id="{737B89C9-1489-2848-B1EA-496F959F5E3E}"/>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8" name="Shape 154">
              <a:extLst>
                <a:ext uri="{FF2B5EF4-FFF2-40B4-BE49-F238E27FC236}">
                  <a16:creationId xmlns:a16="http://schemas.microsoft.com/office/drawing/2014/main" id="{06048962-7D5F-7041-A6EE-2A40EA9BD0B6}"/>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9" name="Shape 155">
              <a:extLst>
                <a:ext uri="{FF2B5EF4-FFF2-40B4-BE49-F238E27FC236}">
                  <a16:creationId xmlns:a16="http://schemas.microsoft.com/office/drawing/2014/main" id="{637B3433-CC0D-9C4D-8098-96A93DB6D878}"/>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60" name="Shape 156">
              <a:extLst>
                <a:ext uri="{FF2B5EF4-FFF2-40B4-BE49-F238E27FC236}">
                  <a16:creationId xmlns:a16="http://schemas.microsoft.com/office/drawing/2014/main" id="{35B81161-98EC-634F-92BB-1D71B930CED9}"/>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1" name="Shape 157">
              <a:extLst>
                <a:ext uri="{FF2B5EF4-FFF2-40B4-BE49-F238E27FC236}">
                  <a16:creationId xmlns:a16="http://schemas.microsoft.com/office/drawing/2014/main" id="{7DB8FA02-11C2-B544-AC86-401AFF0B7C7A}"/>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2" name="Shape 158">
              <a:extLst>
                <a:ext uri="{FF2B5EF4-FFF2-40B4-BE49-F238E27FC236}">
                  <a16:creationId xmlns:a16="http://schemas.microsoft.com/office/drawing/2014/main" id="{04BB6DC5-1306-F648-B4CE-2D896AE4BB2D}"/>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3" name="Shape 159">
              <a:extLst>
                <a:ext uri="{FF2B5EF4-FFF2-40B4-BE49-F238E27FC236}">
                  <a16:creationId xmlns:a16="http://schemas.microsoft.com/office/drawing/2014/main" id="{36622FFB-FEB2-AF44-AD93-B3EA5A6F2E5E}"/>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5" name="Shape 163">
              <a:extLst>
                <a:ext uri="{FF2B5EF4-FFF2-40B4-BE49-F238E27FC236}">
                  <a16:creationId xmlns:a16="http://schemas.microsoft.com/office/drawing/2014/main" id="{5B20B8FD-C099-C642-A958-0C1024F3CB1E}"/>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167" name="Picture 166" descr="A person holding a pair of glasses&#10;&#10;Description automatically generated with low confidence">
            <a:extLst>
              <a:ext uri="{FF2B5EF4-FFF2-40B4-BE49-F238E27FC236}">
                <a16:creationId xmlns:a16="http://schemas.microsoft.com/office/drawing/2014/main" id="{818F89D0-4ADB-3545-A25D-AF7E8AA74DA8}"/>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grpSp>
        <p:nvGrpSpPr>
          <p:cNvPr id="168" name="Group 167">
            <a:extLst>
              <a:ext uri="{FF2B5EF4-FFF2-40B4-BE49-F238E27FC236}">
                <a16:creationId xmlns:a16="http://schemas.microsoft.com/office/drawing/2014/main" id="{D5CFF9C8-E87D-B544-A4D0-85E77AC59DBA}"/>
              </a:ext>
            </a:extLst>
          </p:cNvPr>
          <p:cNvGrpSpPr/>
          <p:nvPr/>
        </p:nvGrpSpPr>
        <p:grpSpPr>
          <a:xfrm>
            <a:off x="-125702" y="-1039931"/>
            <a:ext cx="24859841" cy="11273559"/>
            <a:chOff x="-125702" y="-1039931"/>
            <a:chExt cx="24859841" cy="11273559"/>
          </a:xfrm>
        </p:grpSpPr>
        <p:sp>
          <p:nvSpPr>
            <p:cNvPr id="169" name="Shape 139">
              <a:extLst>
                <a:ext uri="{FF2B5EF4-FFF2-40B4-BE49-F238E27FC236}">
                  <a16:creationId xmlns:a16="http://schemas.microsoft.com/office/drawing/2014/main" id="{12224C51-48AC-1C49-984B-3AA8FA76A269}"/>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40">
              <a:extLst>
                <a:ext uri="{FF2B5EF4-FFF2-40B4-BE49-F238E27FC236}">
                  <a16:creationId xmlns:a16="http://schemas.microsoft.com/office/drawing/2014/main" id="{1532172C-82DF-314A-B352-7EE01D028081}"/>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1" name="Shape 141">
              <a:extLst>
                <a:ext uri="{FF2B5EF4-FFF2-40B4-BE49-F238E27FC236}">
                  <a16:creationId xmlns:a16="http://schemas.microsoft.com/office/drawing/2014/main" id="{8EE31C51-563D-5943-B63F-DE9821C3C246}"/>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42">
              <a:extLst>
                <a:ext uri="{FF2B5EF4-FFF2-40B4-BE49-F238E27FC236}">
                  <a16:creationId xmlns:a16="http://schemas.microsoft.com/office/drawing/2014/main" id="{8C18CBD9-F96F-2147-80C2-8A14ED4970EF}"/>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73" name="Shape 143">
              <a:extLst>
                <a:ext uri="{FF2B5EF4-FFF2-40B4-BE49-F238E27FC236}">
                  <a16:creationId xmlns:a16="http://schemas.microsoft.com/office/drawing/2014/main" id="{DDCD4150-6FE9-1749-BB14-DB9C2A73071B}"/>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74" name="Shape 144">
              <a:extLst>
                <a:ext uri="{FF2B5EF4-FFF2-40B4-BE49-F238E27FC236}">
                  <a16:creationId xmlns:a16="http://schemas.microsoft.com/office/drawing/2014/main" id="{38124531-DA71-C94B-A043-C2323F5C7723}"/>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75" name="Shape 145">
              <a:extLst>
                <a:ext uri="{FF2B5EF4-FFF2-40B4-BE49-F238E27FC236}">
                  <a16:creationId xmlns:a16="http://schemas.microsoft.com/office/drawing/2014/main" id="{4BD1A694-E549-7844-9226-674B1886AEDB}"/>
                </a:ext>
              </a:extLst>
            </p:cNvPr>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77" name="Shape 147">
              <a:extLst>
                <a:ext uri="{FF2B5EF4-FFF2-40B4-BE49-F238E27FC236}">
                  <a16:creationId xmlns:a16="http://schemas.microsoft.com/office/drawing/2014/main" id="{614DA49B-3E03-4543-86A9-96B159A937F8}"/>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8" name="Shape 148">
              <a:extLst>
                <a:ext uri="{FF2B5EF4-FFF2-40B4-BE49-F238E27FC236}">
                  <a16:creationId xmlns:a16="http://schemas.microsoft.com/office/drawing/2014/main" id="{A46B24E1-5C04-0341-BBAD-362DAC0652E4}"/>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79" name="Shape 149">
              <a:extLst>
                <a:ext uri="{FF2B5EF4-FFF2-40B4-BE49-F238E27FC236}">
                  <a16:creationId xmlns:a16="http://schemas.microsoft.com/office/drawing/2014/main" id="{DF612618-FFA0-134B-9CA9-BA192B0D08F1}"/>
                </a:ext>
              </a:extLst>
            </p:cNvPr>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80" name="Shape 150">
              <a:extLst>
                <a:ext uri="{FF2B5EF4-FFF2-40B4-BE49-F238E27FC236}">
                  <a16:creationId xmlns:a16="http://schemas.microsoft.com/office/drawing/2014/main" id="{9C90FA29-12DA-5C42-B8AD-D4B7055BCCC2}"/>
                </a:ext>
              </a:extLst>
            </p:cNvPr>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1" name="Shape 151">
              <a:extLst>
                <a:ext uri="{FF2B5EF4-FFF2-40B4-BE49-F238E27FC236}">
                  <a16:creationId xmlns:a16="http://schemas.microsoft.com/office/drawing/2014/main" id="{865369B7-F09A-D247-AF66-40F824B99CED}"/>
                </a:ext>
              </a:extLst>
            </p:cNvPr>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2" name="Shape 152">
              <a:extLst>
                <a:ext uri="{FF2B5EF4-FFF2-40B4-BE49-F238E27FC236}">
                  <a16:creationId xmlns:a16="http://schemas.microsoft.com/office/drawing/2014/main" id="{321E7416-E10F-914E-ADB9-7C0E60881CA1}"/>
                </a:ext>
              </a:extLst>
            </p:cNvPr>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83" name="Shape 153">
              <a:extLst>
                <a:ext uri="{FF2B5EF4-FFF2-40B4-BE49-F238E27FC236}">
                  <a16:creationId xmlns:a16="http://schemas.microsoft.com/office/drawing/2014/main" id="{1016C428-A22F-E440-8953-40D0DA9C4059}"/>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5" name="Shape 155">
              <a:extLst>
                <a:ext uri="{FF2B5EF4-FFF2-40B4-BE49-F238E27FC236}">
                  <a16:creationId xmlns:a16="http://schemas.microsoft.com/office/drawing/2014/main" id="{00A14953-6ECD-7646-A8E3-ADBB3058A700}"/>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86" name="Shape 156">
              <a:extLst>
                <a:ext uri="{FF2B5EF4-FFF2-40B4-BE49-F238E27FC236}">
                  <a16:creationId xmlns:a16="http://schemas.microsoft.com/office/drawing/2014/main" id="{ED4A17A2-1AB5-F349-B164-A88B660944C0}"/>
                </a:ext>
              </a:extLst>
            </p:cNvPr>
            <p:cNvSpPr/>
            <p:nvPr/>
          </p:nvSpPr>
          <p:spPr>
            <a:xfrm>
              <a:off x="4697601"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87" name="Shape 157">
              <a:extLst>
                <a:ext uri="{FF2B5EF4-FFF2-40B4-BE49-F238E27FC236}">
                  <a16:creationId xmlns:a16="http://schemas.microsoft.com/office/drawing/2014/main" id="{610A9501-B2C4-1E43-81FB-51381CA3C393}"/>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88" name="Shape 158">
              <a:extLst>
                <a:ext uri="{FF2B5EF4-FFF2-40B4-BE49-F238E27FC236}">
                  <a16:creationId xmlns:a16="http://schemas.microsoft.com/office/drawing/2014/main" id="{17FDC593-7047-0740-BC6F-DBF9482F5F0B}"/>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89" name="Shape 159">
              <a:extLst>
                <a:ext uri="{FF2B5EF4-FFF2-40B4-BE49-F238E27FC236}">
                  <a16:creationId xmlns:a16="http://schemas.microsoft.com/office/drawing/2014/main" id="{7F59BC1B-F1E6-0C41-8BC9-8E8B80C7BF88}"/>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90" name="Shape 163">
              <a:extLst>
                <a:ext uri="{FF2B5EF4-FFF2-40B4-BE49-F238E27FC236}">
                  <a16:creationId xmlns:a16="http://schemas.microsoft.com/office/drawing/2014/main" id="{7CD2355D-6032-1742-A506-58EF25A2C9FB}"/>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55" name="Shape 127">
            <a:extLst>
              <a:ext uri="{FF2B5EF4-FFF2-40B4-BE49-F238E27FC236}">
                <a16:creationId xmlns:a16="http://schemas.microsoft.com/office/drawing/2014/main" id="{135441DD-82B9-9B47-8C80-4F1920A70A99}"/>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60">
            <a:extLst>
              <a:ext uri="{FF2B5EF4-FFF2-40B4-BE49-F238E27FC236}">
                <a16:creationId xmlns:a16="http://schemas.microsoft.com/office/drawing/2014/main" id="{9FB6D4B1-1E20-2647-8E4A-A9F59EFE26DC}"/>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136" name="Shape 164">
            <a:extLst>
              <a:ext uri="{FF2B5EF4-FFF2-40B4-BE49-F238E27FC236}">
                <a16:creationId xmlns:a16="http://schemas.microsoft.com/office/drawing/2014/main" id="{057B337D-B018-6A41-9C98-EE7036979660}"/>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37" name="Shape 165">
            <a:extLst>
              <a:ext uri="{FF2B5EF4-FFF2-40B4-BE49-F238E27FC236}">
                <a16:creationId xmlns:a16="http://schemas.microsoft.com/office/drawing/2014/main" id="{B6F3660D-85C9-3D4B-9212-A3BFB6E97D9B}"/>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38" name="Shape 166">
            <a:extLst>
              <a:ext uri="{FF2B5EF4-FFF2-40B4-BE49-F238E27FC236}">
                <a16:creationId xmlns:a16="http://schemas.microsoft.com/office/drawing/2014/main" id="{DD78D4A9-58A8-4E4F-9F19-A5E03C07BF98}"/>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r>
              <a:rPr dirty="0"/>
              <a:t>] </a:t>
            </a:r>
          </a:p>
        </p:txBody>
      </p:sp>
      <p:sp>
        <p:nvSpPr>
          <p:cNvPr id="139" name="Shape 167">
            <a:extLst>
              <a:ext uri="{FF2B5EF4-FFF2-40B4-BE49-F238E27FC236}">
                <a16:creationId xmlns:a16="http://schemas.microsoft.com/office/drawing/2014/main" id="{0C5A9F02-28D5-F94D-9086-79D0C36A3333}"/>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40" name="Shape 168">
            <a:extLst>
              <a:ext uri="{FF2B5EF4-FFF2-40B4-BE49-F238E27FC236}">
                <a16:creationId xmlns:a16="http://schemas.microsoft.com/office/drawing/2014/main" id="{72304340-6043-2142-AE0E-F2F3042827E4}"/>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41" name="Shape 169">
            <a:extLst>
              <a:ext uri="{FF2B5EF4-FFF2-40B4-BE49-F238E27FC236}">
                <a16:creationId xmlns:a16="http://schemas.microsoft.com/office/drawing/2014/main" id="{FF554E39-A3BE-9B43-B9D8-ECAEF7DD755C}"/>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228" name="Shape 228"/>
          <p:cNvSpPr/>
          <p:nvPr/>
        </p:nvSpPr>
        <p:spPr>
          <a:xfrm>
            <a:off x="6592376"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FD88AF3E-02A8-AA46-82C8-835FAE7ED076}"/>
              </a:ext>
            </a:extLst>
          </p:cNvPr>
          <p:cNvGrpSpPr/>
          <p:nvPr/>
        </p:nvGrpSpPr>
        <p:grpSpPr>
          <a:xfrm>
            <a:off x="385152" y="-312675"/>
            <a:ext cx="23836730" cy="10546303"/>
            <a:chOff x="385152" y="-312675"/>
            <a:chExt cx="23836730" cy="10546303"/>
          </a:xfrm>
        </p:grpSpPr>
        <p:sp>
          <p:nvSpPr>
            <p:cNvPr id="205" name="Shape 205"/>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5" name="Shape 215"/>
            <p:cNvSpPr/>
            <p:nvPr/>
          </p:nvSpPr>
          <p:spPr>
            <a:xfrm>
              <a:off x="18866250" y="3320329"/>
              <a:ext cx="5355632"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WILLNEED</a:t>
              </a:r>
              <a:br>
                <a:rPr dirty="0"/>
              </a:br>
              <a:r>
                <a:rPr dirty="0">
                  <a:latin typeface="Montserrat Regular"/>
                  <a:ea typeface="Montserrat Regular"/>
                  <a:cs typeface="Montserrat Regular"/>
                  <a:sym typeface="Montserrat Regular"/>
                </a:rPr>
                <a:t>2-10 people,</a:t>
              </a:r>
              <a:r>
                <a:rPr dirty="0"/>
                <a:t> </a:t>
              </a:r>
              <a:r>
                <a:rPr dirty="0">
                  <a:latin typeface="Montserrat Medium"/>
                  <a:ea typeface="Montserrat Medium"/>
                  <a:cs typeface="Montserrat Medium"/>
                  <a:sym typeface="Montserrat Medium"/>
                </a:rPr>
                <a:t>post-it notes </a:t>
              </a:r>
            </a:p>
            <a:p>
              <a:pPr marR="254000" algn="r">
                <a:defRPr sz="3000" b="0">
                  <a:solidFill>
                    <a:srgbClr val="FFFFFF"/>
                  </a:solidFill>
                  <a:latin typeface="Montserrat Bold"/>
                  <a:ea typeface="Montserrat Bold"/>
                  <a:cs typeface="Montserrat Bold"/>
                  <a:sym typeface="Montserrat Bold"/>
                </a:defRPr>
              </a:pPr>
              <a:r>
                <a:rPr dirty="0">
                  <a:latin typeface="Montserrat Medium"/>
                  <a:ea typeface="Montserrat Medium"/>
                  <a:cs typeface="Montserrat Medium"/>
                  <a:sym typeface="Montserrat Medium"/>
                </a:rPr>
                <a:t>(3 </a:t>
              </a:r>
              <a:r>
                <a:rPr dirty="0" err="1">
                  <a:latin typeface="Montserrat Medium"/>
                  <a:ea typeface="Montserrat Medium"/>
                  <a:cs typeface="Montserrat Medium"/>
                  <a:sym typeface="Montserrat Medium"/>
                </a:rPr>
                <a:t>colours</a:t>
              </a:r>
              <a:r>
                <a:rPr dirty="0">
                  <a:latin typeface="Montserrat Medium"/>
                  <a:ea typeface="Montserrat Medium"/>
                  <a:cs typeface="Montserrat Medium"/>
                  <a:sym typeface="Montserrat Medium"/>
                </a:rPr>
                <a:t>)</a:t>
              </a:r>
            </a:p>
            <a:p>
              <a:pPr marR="254000" algn="r">
                <a:defRPr sz="3000" b="0">
                  <a:solidFill>
                    <a:srgbClr val="FFFFFF"/>
                  </a:solidFill>
                  <a:latin typeface="Montserrat Bold"/>
                  <a:ea typeface="Montserrat Bold"/>
                  <a:cs typeface="Montserrat Bold"/>
                  <a:sym typeface="Montserrat Bold"/>
                </a:defRPr>
              </a:pPr>
              <a:r>
                <a:rPr dirty="0">
                  <a:latin typeface="Montserrat Medium"/>
                  <a:ea typeface="Montserrat Medium"/>
                  <a:cs typeface="Montserrat Medium"/>
                  <a:sym typeface="Montserrat Medium"/>
                </a:rPr>
                <a:t>marker</a:t>
              </a:r>
            </a:p>
          </p:txBody>
        </p:sp>
        <p:sp>
          <p:nvSpPr>
            <p:cNvPr id="219" name="Shape 219"/>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0" name="Shape 220"/>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21" name="Shape 221"/>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222" name="Shape 222"/>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23" name="Shape 223"/>
            <p:cNvSpPr/>
            <p:nvPr/>
          </p:nvSpPr>
          <p:spPr>
            <a:xfrm>
              <a:off x="7916988" y="9195086"/>
              <a:ext cx="1038541"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24" name="Shape 224"/>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25" name="Shape 225"/>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29" name="Shape 229"/>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7" name="Shape 145">
              <a:extLst>
                <a:ext uri="{FF2B5EF4-FFF2-40B4-BE49-F238E27FC236}">
                  <a16:creationId xmlns:a16="http://schemas.microsoft.com/office/drawing/2014/main" id="{FAFB1932-7471-584D-902F-3028262D9C7A}"/>
                </a:ext>
              </a:extLst>
            </p:cNvPr>
            <p:cNvSpPr/>
            <p:nvPr/>
          </p:nvSpPr>
          <p:spPr>
            <a:xfrm>
              <a:off x="385152" y="-312675"/>
              <a:ext cx="961020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Design</a:t>
              </a:r>
            </a:p>
          </p:txBody>
        </p:sp>
      </p:grpSp>
      <p:grpSp>
        <p:nvGrpSpPr>
          <p:cNvPr id="48" name="Group 47">
            <a:extLst>
              <a:ext uri="{FF2B5EF4-FFF2-40B4-BE49-F238E27FC236}">
                <a16:creationId xmlns:a16="http://schemas.microsoft.com/office/drawing/2014/main" id="{A37E55CA-797C-7041-8557-DEA22FEF1F91}"/>
              </a:ext>
            </a:extLst>
          </p:cNvPr>
          <p:cNvGrpSpPr/>
          <p:nvPr/>
        </p:nvGrpSpPr>
        <p:grpSpPr>
          <a:xfrm>
            <a:off x="385152" y="-1039931"/>
            <a:ext cx="24348987" cy="11273559"/>
            <a:chOff x="385152" y="-1039931"/>
            <a:chExt cx="24348987" cy="11273559"/>
          </a:xfrm>
        </p:grpSpPr>
        <p:sp>
          <p:nvSpPr>
            <p:cNvPr id="49" name="Shape 139">
              <a:extLst>
                <a:ext uri="{FF2B5EF4-FFF2-40B4-BE49-F238E27FC236}">
                  <a16:creationId xmlns:a16="http://schemas.microsoft.com/office/drawing/2014/main" id="{E129783B-866F-514F-B4D5-3F786098A9F4}"/>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0" name="Shape 140">
              <a:extLst>
                <a:ext uri="{FF2B5EF4-FFF2-40B4-BE49-F238E27FC236}">
                  <a16:creationId xmlns:a16="http://schemas.microsoft.com/office/drawing/2014/main" id="{12681AF2-AD1B-1A41-850D-A8FF390A5692}"/>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1" name="Shape 141">
              <a:extLst>
                <a:ext uri="{FF2B5EF4-FFF2-40B4-BE49-F238E27FC236}">
                  <a16:creationId xmlns:a16="http://schemas.microsoft.com/office/drawing/2014/main" id="{17564493-F87B-0243-B098-D13FB7EE348D}"/>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2" name="Shape 142">
              <a:extLst>
                <a:ext uri="{FF2B5EF4-FFF2-40B4-BE49-F238E27FC236}">
                  <a16:creationId xmlns:a16="http://schemas.microsoft.com/office/drawing/2014/main" id="{CC6B9986-8F43-5C45-B617-0C6A722ED08C}"/>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62</a:t>
              </a:r>
              <a:endParaRPr dirty="0"/>
            </a:p>
          </p:txBody>
        </p:sp>
        <p:sp>
          <p:nvSpPr>
            <p:cNvPr id="55" name="Shape 145">
              <a:extLst>
                <a:ext uri="{FF2B5EF4-FFF2-40B4-BE49-F238E27FC236}">
                  <a16:creationId xmlns:a16="http://schemas.microsoft.com/office/drawing/2014/main" id="{836B14E5-3C76-814A-90C4-A01527A912F7}"/>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6" name="Shape 146">
              <a:extLst>
                <a:ext uri="{FF2B5EF4-FFF2-40B4-BE49-F238E27FC236}">
                  <a16:creationId xmlns:a16="http://schemas.microsoft.com/office/drawing/2014/main" id="{17A95892-DE0B-A24F-BBA3-0D3277DCA5FA}"/>
                </a:ext>
              </a:extLst>
            </p:cNvPr>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a:p>
              <a:endParaRPr dirty="0"/>
            </a:p>
          </p:txBody>
        </p:sp>
        <p:sp>
          <p:nvSpPr>
            <p:cNvPr id="57" name="Shape 147">
              <a:extLst>
                <a:ext uri="{FF2B5EF4-FFF2-40B4-BE49-F238E27FC236}">
                  <a16:creationId xmlns:a16="http://schemas.microsoft.com/office/drawing/2014/main" id="{9875A25F-7034-F846-A495-C4CF13B7E8F8}"/>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8" name="Shape 148">
              <a:extLst>
                <a:ext uri="{FF2B5EF4-FFF2-40B4-BE49-F238E27FC236}">
                  <a16:creationId xmlns:a16="http://schemas.microsoft.com/office/drawing/2014/main" id="{B1B2646C-3977-7240-AF10-9C716C7566C7}"/>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59" name="Shape 149">
              <a:extLst>
                <a:ext uri="{FF2B5EF4-FFF2-40B4-BE49-F238E27FC236}">
                  <a16:creationId xmlns:a16="http://schemas.microsoft.com/office/drawing/2014/main" id="{CFCE83C6-A749-A54C-9765-0A6CC6B393A8}"/>
                </a:ext>
              </a:extLst>
            </p:cNvPr>
            <p:cNvSpPr/>
            <p:nvPr/>
          </p:nvSpPr>
          <p:spPr>
            <a:xfrm>
              <a:off x="21190605" y="3689662"/>
              <a:ext cx="3031277" cy="125226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A partner, pen</a:t>
              </a:r>
              <a:endParaRPr lang="en-AU" sz="2400" dirty="0">
                <a:latin typeface="Montserrat Medium"/>
                <a:ea typeface="Montserrat Medium"/>
                <a:cs typeface="Montserrat Medium"/>
                <a:sym typeface="Montserrat Medium"/>
              </a:endParaRPr>
            </a:p>
            <a:p>
              <a:pPr marR="254000" algn="r">
                <a:defRPr sz="3000" b="0">
                  <a:solidFill>
                    <a:srgbClr val="FFFFFF"/>
                  </a:solidFill>
                  <a:latin typeface="Montserrat Bold"/>
                  <a:ea typeface="Montserrat Bold"/>
                  <a:cs typeface="Montserrat Bold"/>
                  <a:sym typeface="Montserrat Bold"/>
                </a:defRPr>
              </a:pPr>
              <a:endParaRPr sz="2400" dirty="0">
                <a:latin typeface="Montserrat Medium"/>
                <a:ea typeface="Montserrat Medium"/>
                <a:cs typeface="Montserrat Medium"/>
                <a:sym typeface="Montserrat Medium"/>
              </a:endParaRPr>
            </a:p>
          </p:txBody>
        </p:sp>
        <p:sp>
          <p:nvSpPr>
            <p:cNvPr id="63" name="Shape 153">
              <a:extLst>
                <a:ext uri="{FF2B5EF4-FFF2-40B4-BE49-F238E27FC236}">
                  <a16:creationId xmlns:a16="http://schemas.microsoft.com/office/drawing/2014/main" id="{812AB661-1E4D-6C4E-A2E6-0D8C0C3E1089}"/>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4" name="Shape 154">
              <a:extLst>
                <a:ext uri="{FF2B5EF4-FFF2-40B4-BE49-F238E27FC236}">
                  <a16:creationId xmlns:a16="http://schemas.microsoft.com/office/drawing/2014/main" id="{2602AC96-E133-3145-8981-1417F08572FF}"/>
                </a:ext>
              </a:extLst>
            </p:cNvPr>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65" name="Shape 155">
              <a:extLst>
                <a:ext uri="{FF2B5EF4-FFF2-40B4-BE49-F238E27FC236}">
                  <a16:creationId xmlns:a16="http://schemas.microsoft.com/office/drawing/2014/main" id="{A8857039-E339-1C4D-97E0-447D159AE5D9}"/>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66" name="Shape 156">
              <a:extLst>
                <a:ext uri="{FF2B5EF4-FFF2-40B4-BE49-F238E27FC236}">
                  <a16:creationId xmlns:a16="http://schemas.microsoft.com/office/drawing/2014/main" id="{2FE16B11-805D-374D-B20A-4BD1B1827C13}"/>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7" name="Shape 157">
              <a:extLst>
                <a:ext uri="{FF2B5EF4-FFF2-40B4-BE49-F238E27FC236}">
                  <a16:creationId xmlns:a16="http://schemas.microsoft.com/office/drawing/2014/main" id="{FACF7C72-07FC-4949-BA2B-9060F5622026}"/>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8" name="Shape 158">
              <a:extLst>
                <a:ext uri="{FF2B5EF4-FFF2-40B4-BE49-F238E27FC236}">
                  <a16:creationId xmlns:a16="http://schemas.microsoft.com/office/drawing/2014/main" id="{39B2CAAE-6FCF-6A49-B307-533D20ABE5AD}"/>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9" name="Shape 159">
              <a:extLst>
                <a:ext uri="{FF2B5EF4-FFF2-40B4-BE49-F238E27FC236}">
                  <a16:creationId xmlns:a16="http://schemas.microsoft.com/office/drawing/2014/main" id="{8DAF6447-6F44-C342-8AB5-2CFFB395712A}"/>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71" name="Shape 163">
              <a:extLst>
                <a:ext uri="{FF2B5EF4-FFF2-40B4-BE49-F238E27FC236}">
                  <a16:creationId xmlns:a16="http://schemas.microsoft.com/office/drawing/2014/main" id="{E76C1385-0EBF-CF40-B5D8-8B110B33B927}"/>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104" name="Picture 103" descr="A person holding a pair of glasses&#10;&#10;Description automatically generated with low confidence">
            <a:extLst>
              <a:ext uri="{FF2B5EF4-FFF2-40B4-BE49-F238E27FC236}">
                <a16:creationId xmlns:a16="http://schemas.microsoft.com/office/drawing/2014/main" id="{B8D5E4E0-FEC3-CC4F-983F-68D76C128DD0}"/>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grpSp>
        <p:nvGrpSpPr>
          <p:cNvPr id="105" name="Group 104">
            <a:extLst>
              <a:ext uri="{FF2B5EF4-FFF2-40B4-BE49-F238E27FC236}">
                <a16:creationId xmlns:a16="http://schemas.microsoft.com/office/drawing/2014/main" id="{D46C9DD1-A749-1147-8C71-B5B379790871}"/>
              </a:ext>
            </a:extLst>
          </p:cNvPr>
          <p:cNvGrpSpPr/>
          <p:nvPr/>
        </p:nvGrpSpPr>
        <p:grpSpPr>
          <a:xfrm>
            <a:off x="-125702" y="-1039931"/>
            <a:ext cx="24859841" cy="11273559"/>
            <a:chOff x="-125702" y="-1039931"/>
            <a:chExt cx="24859841" cy="11273559"/>
          </a:xfrm>
        </p:grpSpPr>
        <p:sp>
          <p:nvSpPr>
            <p:cNvPr id="106" name="Shape 139">
              <a:extLst>
                <a:ext uri="{FF2B5EF4-FFF2-40B4-BE49-F238E27FC236}">
                  <a16:creationId xmlns:a16="http://schemas.microsoft.com/office/drawing/2014/main" id="{87BF6991-0082-A349-AF64-9AD348F0DB88}"/>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7" name="Shape 140">
              <a:extLst>
                <a:ext uri="{FF2B5EF4-FFF2-40B4-BE49-F238E27FC236}">
                  <a16:creationId xmlns:a16="http://schemas.microsoft.com/office/drawing/2014/main" id="{448A92CB-55C8-2243-838A-B3AFD794AAA7}"/>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8" name="Shape 141">
              <a:extLst>
                <a:ext uri="{FF2B5EF4-FFF2-40B4-BE49-F238E27FC236}">
                  <a16:creationId xmlns:a16="http://schemas.microsoft.com/office/drawing/2014/main" id="{008AFFDC-6B9D-7A46-9D8E-4B07769D8337}"/>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9" name="Shape 142">
              <a:extLst>
                <a:ext uri="{FF2B5EF4-FFF2-40B4-BE49-F238E27FC236}">
                  <a16:creationId xmlns:a16="http://schemas.microsoft.com/office/drawing/2014/main" id="{2D33E5AF-3E5F-ED48-AE95-F4DDDBA92B8F}"/>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10" name="Shape 143">
              <a:extLst>
                <a:ext uri="{FF2B5EF4-FFF2-40B4-BE49-F238E27FC236}">
                  <a16:creationId xmlns:a16="http://schemas.microsoft.com/office/drawing/2014/main" id="{8BC53473-E95E-7C48-8E3B-D07E32268BB1}"/>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11" name="Shape 144">
              <a:extLst>
                <a:ext uri="{FF2B5EF4-FFF2-40B4-BE49-F238E27FC236}">
                  <a16:creationId xmlns:a16="http://schemas.microsoft.com/office/drawing/2014/main" id="{0F2848A4-ED18-734D-8565-9452A7F9F9A4}"/>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12" name="Shape 145">
              <a:extLst>
                <a:ext uri="{FF2B5EF4-FFF2-40B4-BE49-F238E27FC236}">
                  <a16:creationId xmlns:a16="http://schemas.microsoft.com/office/drawing/2014/main" id="{19681549-1CA3-B244-9EEF-73B47341DA92}"/>
                </a:ext>
              </a:extLst>
            </p:cNvPr>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14" name="Shape 147">
              <a:extLst>
                <a:ext uri="{FF2B5EF4-FFF2-40B4-BE49-F238E27FC236}">
                  <a16:creationId xmlns:a16="http://schemas.microsoft.com/office/drawing/2014/main" id="{19DBE1BA-9EEF-884A-872F-96789FF056B3}"/>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5" name="Shape 148">
              <a:extLst>
                <a:ext uri="{FF2B5EF4-FFF2-40B4-BE49-F238E27FC236}">
                  <a16:creationId xmlns:a16="http://schemas.microsoft.com/office/drawing/2014/main" id="{8D688144-62B2-AB43-A7E8-F8594EFEB3FA}"/>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16" name="Shape 149">
              <a:extLst>
                <a:ext uri="{FF2B5EF4-FFF2-40B4-BE49-F238E27FC236}">
                  <a16:creationId xmlns:a16="http://schemas.microsoft.com/office/drawing/2014/main" id="{037C1EDD-52C1-8247-84F9-468FF8BF1391}"/>
                </a:ext>
              </a:extLst>
            </p:cNvPr>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17" name="Shape 150">
              <a:extLst>
                <a:ext uri="{FF2B5EF4-FFF2-40B4-BE49-F238E27FC236}">
                  <a16:creationId xmlns:a16="http://schemas.microsoft.com/office/drawing/2014/main" id="{3F871D01-0D46-714D-A7DB-5C84B83AD746}"/>
                </a:ext>
              </a:extLst>
            </p:cNvPr>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18" name="Shape 151">
              <a:extLst>
                <a:ext uri="{FF2B5EF4-FFF2-40B4-BE49-F238E27FC236}">
                  <a16:creationId xmlns:a16="http://schemas.microsoft.com/office/drawing/2014/main" id="{5E8AC752-75B8-604D-86F2-61FEA7F1D832}"/>
                </a:ext>
              </a:extLst>
            </p:cNvPr>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9" name="Shape 152">
              <a:extLst>
                <a:ext uri="{FF2B5EF4-FFF2-40B4-BE49-F238E27FC236}">
                  <a16:creationId xmlns:a16="http://schemas.microsoft.com/office/drawing/2014/main" id="{336EBBE8-68EC-EB4E-8AB3-F78340609E8B}"/>
                </a:ext>
              </a:extLst>
            </p:cNvPr>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20" name="Shape 153">
              <a:extLst>
                <a:ext uri="{FF2B5EF4-FFF2-40B4-BE49-F238E27FC236}">
                  <a16:creationId xmlns:a16="http://schemas.microsoft.com/office/drawing/2014/main" id="{8CAB6C6C-AB87-F149-AEBD-00C7C30CABEA}"/>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1" name="Shape 154">
              <a:extLst>
                <a:ext uri="{FF2B5EF4-FFF2-40B4-BE49-F238E27FC236}">
                  <a16:creationId xmlns:a16="http://schemas.microsoft.com/office/drawing/2014/main" id="{D2E93185-EE51-6844-9AD1-FC02F51A5C52}"/>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22" name="Shape 155">
              <a:extLst>
                <a:ext uri="{FF2B5EF4-FFF2-40B4-BE49-F238E27FC236}">
                  <a16:creationId xmlns:a16="http://schemas.microsoft.com/office/drawing/2014/main" id="{D4086AA8-7FD7-E74F-81DA-FECF8C66E441}"/>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23" name="Shape 156">
              <a:extLst>
                <a:ext uri="{FF2B5EF4-FFF2-40B4-BE49-F238E27FC236}">
                  <a16:creationId xmlns:a16="http://schemas.microsoft.com/office/drawing/2014/main" id="{126E59C4-73CF-3149-BCB8-B89A9139561B}"/>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24" name="Shape 157">
              <a:extLst>
                <a:ext uri="{FF2B5EF4-FFF2-40B4-BE49-F238E27FC236}">
                  <a16:creationId xmlns:a16="http://schemas.microsoft.com/office/drawing/2014/main" id="{F9E4BD19-C4B7-3149-8B2F-FF6F4426C944}"/>
                </a:ext>
              </a:extLst>
            </p:cNvPr>
            <p:cNvSpPr/>
            <p:nvPr/>
          </p:nvSpPr>
          <p:spPr>
            <a:xfrm>
              <a:off x="7916988"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25" name="Shape 158">
              <a:extLst>
                <a:ext uri="{FF2B5EF4-FFF2-40B4-BE49-F238E27FC236}">
                  <a16:creationId xmlns:a16="http://schemas.microsoft.com/office/drawing/2014/main" id="{CD5BE383-0945-034F-B861-75B66FA2286D}"/>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26" name="Shape 159">
              <a:extLst>
                <a:ext uri="{FF2B5EF4-FFF2-40B4-BE49-F238E27FC236}">
                  <a16:creationId xmlns:a16="http://schemas.microsoft.com/office/drawing/2014/main" id="{3548B4EF-EAFA-6D44-A9FA-EB9F09D559EF}"/>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27" name="Shape 163">
              <a:extLst>
                <a:ext uri="{FF2B5EF4-FFF2-40B4-BE49-F238E27FC236}">
                  <a16:creationId xmlns:a16="http://schemas.microsoft.com/office/drawing/2014/main" id="{9B480B57-38E0-B94B-8A62-09728D4A80B0}"/>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72" name="Shape 127">
            <a:extLst>
              <a:ext uri="{FF2B5EF4-FFF2-40B4-BE49-F238E27FC236}">
                <a16:creationId xmlns:a16="http://schemas.microsoft.com/office/drawing/2014/main" id="{B8CB87FF-A6FA-9F43-8E32-4CBA287F505A}"/>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60">
            <a:extLst>
              <a:ext uri="{FF2B5EF4-FFF2-40B4-BE49-F238E27FC236}">
                <a16:creationId xmlns:a16="http://schemas.microsoft.com/office/drawing/2014/main" id="{BFCF3D38-6732-8A4B-9186-27BC4D7D359A}"/>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121" name="Shape 164">
            <a:extLst>
              <a:ext uri="{FF2B5EF4-FFF2-40B4-BE49-F238E27FC236}">
                <a16:creationId xmlns:a16="http://schemas.microsoft.com/office/drawing/2014/main" id="{28ACE194-B817-7A45-A836-FD0AB7946CA1}"/>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22" name="Shape 165">
            <a:extLst>
              <a:ext uri="{FF2B5EF4-FFF2-40B4-BE49-F238E27FC236}">
                <a16:creationId xmlns:a16="http://schemas.microsoft.com/office/drawing/2014/main" id="{7916DF03-F193-9743-823E-F3CD97B24CF4}"/>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23" name="Shape 166">
            <a:extLst>
              <a:ext uri="{FF2B5EF4-FFF2-40B4-BE49-F238E27FC236}">
                <a16:creationId xmlns:a16="http://schemas.microsoft.com/office/drawing/2014/main" id="{A48F267D-2CA4-C64A-9225-C2138DE080F5}"/>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r>
              <a:rPr dirty="0"/>
              <a:t>] </a:t>
            </a:r>
          </a:p>
        </p:txBody>
      </p:sp>
      <p:sp>
        <p:nvSpPr>
          <p:cNvPr id="124" name="Shape 167">
            <a:extLst>
              <a:ext uri="{FF2B5EF4-FFF2-40B4-BE49-F238E27FC236}">
                <a16:creationId xmlns:a16="http://schemas.microsoft.com/office/drawing/2014/main" id="{9A099104-E109-A34E-B393-97F9B6F7CD32}"/>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25" name="Shape 168">
            <a:extLst>
              <a:ext uri="{FF2B5EF4-FFF2-40B4-BE49-F238E27FC236}">
                <a16:creationId xmlns:a16="http://schemas.microsoft.com/office/drawing/2014/main" id="{BD0137BA-0AD2-4444-B847-20DF784D4C15}"/>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26" name="Shape 169">
            <a:extLst>
              <a:ext uri="{FF2B5EF4-FFF2-40B4-BE49-F238E27FC236}">
                <a16:creationId xmlns:a16="http://schemas.microsoft.com/office/drawing/2014/main" id="{903280E5-E69C-B645-9E62-3C4A5C8A00B3}"/>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261" name="Shape 261"/>
          <p:cNvSpPr/>
          <p:nvPr/>
        </p:nvSpPr>
        <p:spPr>
          <a:xfrm>
            <a:off x="981176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1319CE41-E618-B446-B88A-BF824C7CC4F3}"/>
              </a:ext>
            </a:extLst>
          </p:cNvPr>
          <p:cNvGrpSpPr/>
          <p:nvPr/>
        </p:nvGrpSpPr>
        <p:grpSpPr>
          <a:xfrm>
            <a:off x="385152" y="-312675"/>
            <a:ext cx="24348987" cy="10546303"/>
            <a:chOff x="385152" y="-312675"/>
            <a:chExt cx="24348987" cy="10546303"/>
          </a:xfrm>
        </p:grpSpPr>
        <p:sp>
          <p:nvSpPr>
            <p:cNvPr id="238" name="Shape 23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5" name="Shape 245"/>
            <p:cNvSpPr/>
            <p:nvPr/>
          </p:nvSpPr>
          <p:spPr>
            <a:xfrm>
              <a:off x="1334644" y="663637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p:txBody>
        </p:sp>
        <p:sp>
          <p:nvSpPr>
            <p:cNvPr id="252" name="Shape 252"/>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3" name="Shape 253"/>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54" name="Shape 254"/>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255" name="Shape 255"/>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56" name="Shape 256"/>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57" name="Shape 257"/>
            <p:cNvSpPr/>
            <p:nvPr/>
          </p:nvSpPr>
          <p:spPr>
            <a:xfrm>
              <a:off x="11136375" y="9195086"/>
              <a:ext cx="1038541"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58" name="Shape 258"/>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62" name="Shape 262"/>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5" name="Shape 142">
              <a:extLst>
                <a:ext uri="{FF2B5EF4-FFF2-40B4-BE49-F238E27FC236}">
                  <a16:creationId xmlns:a16="http://schemas.microsoft.com/office/drawing/2014/main" id="{05B9FD9C-D58D-1E46-B3D1-56F30012B220}"/>
                </a:ext>
              </a:extLst>
            </p:cNvPr>
            <p:cNvSpPr/>
            <p:nvPr/>
          </p:nvSpPr>
          <p:spPr>
            <a:xfrm>
              <a:off x="19483442" y="21785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52</a:t>
              </a:r>
            </a:p>
          </p:txBody>
        </p:sp>
        <p:sp>
          <p:nvSpPr>
            <p:cNvPr id="37" name="Shape 145">
              <a:extLst>
                <a:ext uri="{FF2B5EF4-FFF2-40B4-BE49-F238E27FC236}">
                  <a16:creationId xmlns:a16="http://schemas.microsoft.com/office/drawing/2014/main" id="{2575CA20-B3D3-4144-A680-3B91A9EAE37C}"/>
                </a:ext>
              </a:extLst>
            </p:cNvPr>
            <p:cNvSpPr/>
            <p:nvPr/>
          </p:nvSpPr>
          <p:spPr>
            <a:xfrm>
              <a:off x="385152" y="-312675"/>
              <a:ext cx="961020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Design</a:t>
              </a:r>
            </a:p>
          </p:txBody>
        </p:sp>
      </p:grpSp>
      <p:sp>
        <p:nvSpPr>
          <p:cNvPr id="3" name="TextBox 2">
            <a:extLst>
              <a:ext uri="{FF2B5EF4-FFF2-40B4-BE49-F238E27FC236}">
                <a16:creationId xmlns:a16="http://schemas.microsoft.com/office/drawing/2014/main" id="{901A51B2-DC47-6E4E-8283-D5A1AEE5BE53}"/>
              </a:ext>
            </a:extLst>
          </p:cNvPr>
          <p:cNvSpPr txBox="1"/>
          <p:nvPr/>
        </p:nvSpPr>
        <p:spPr>
          <a:xfrm>
            <a:off x="-1014276" y="-1038792"/>
            <a:ext cx="14433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nvGrpSpPr>
          <p:cNvPr id="41" name="Group 40">
            <a:extLst>
              <a:ext uri="{FF2B5EF4-FFF2-40B4-BE49-F238E27FC236}">
                <a16:creationId xmlns:a16="http://schemas.microsoft.com/office/drawing/2014/main" id="{F59A0806-B881-5D4C-ABCD-B8FAA2D6388C}"/>
              </a:ext>
            </a:extLst>
          </p:cNvPr>
          <p:cNvGrpSpPr/>
          <p:nvPr/>
        </p:nvGrpSpPr>
        <p:grpSpPr>
          <a:xfrm>
            <a:off x="369845" y="-1039931"/>
            <a:ext cx="24364294" cy="11273559"/>
            <a:chOff x="369845" y="-1039931"/>
            <a:chExt cx="24364294" cy="11273559"/>
          </a:xfrm>
        </p:grpSpPr>
        <p:sp>
          <p:nvSpPr>
            <p:cNvPr id="42" name="Shape 139">
              <a:extLst>
                <a:ext uri="{FF2B5EF4-FFF2-40B4-BE49-F238E27FC236}">
                  <a16:creationId xmlns:a16="http://schemas.microsoft.com/office/drawing/2014/main" id="{6BDED966-FCD6-0349-A1AD-C63E4471C81C}"/>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 name="Shape 140">
              <a:extLst>
                <a:ext uri="{FF2B5EF4-FFF2-40B4-BE49-F238E27FC236}">
                  <a16:creationId xmlns:a16="http://schemas.microsoft.com/office/drawing/2014/main" id="{BDD94C5A-5703-E04E-BED6-0E9B4F2DDD77}"/>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 name="Shape 141">
              <a:extLst>
                <a:ext uri="{FF2B5EF4-FFF2-40B4-BE49-F238E27FC236}">
                  <a16:creationId xmlns:a16="http://schemas.microsoft.com/office/drawing/2014/main" id="{2E6EFBD8-9DCC-8542-BCC5-B8B6166946BD}"/>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3F0EAA75-E3EB-AB4D-A6A9-68D6A31458AA}"/>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62</a:t>
              </a:r>
              <a:endParaRPr dirty="0"/>
            </a:p>
          </p:txBody>
        </p:sp>
        <p:sp>
          <p:nvSpPr>
            <p:cNvPr id="48" name="Shape 145">
              <a:extLst>
                <a:ext uri="{FF2B5EF4-FFF2-40B4-BE49-F238E27FC236}">
                  <a16:creationId xmlns:a16="http://schemas.microsoft.com/office/drawing/2014/main" id="{A804F3C4-5138-8B4E-A9AE-77C27358A0C1}"/>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0" name="Shape 147">
              <a:extLst>
                <a:ext uri="{FF2B5EF4-FFF2-40B4-BE49-F238E27FC236}">
                  <a16:creationId xmlns:a16="http://schemas.microsoft.com/office/drawing/2014/main" id="{D7D81B4A-151E-8841-A7A2-21BFF0C692FE}"/>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1" name="Shape 148">
              <a:extLst>
                <a:ext uri="{FF2B5EF4-FFF2-40B4-BE49-F238E27FC236}">
                  <a16:creationId xmlns:a16="http://schemas.microsoft.com/office/drawing/2014/main" id="{202B1B9A-2962-B04A-A113-CCAF0EB588A0}"/>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52" name="Shape 149">
              <a:extLst>
                <a:ext uri="{FF2B5EF4-FFF2-40B4-BE49-F238E27FC236}">
                  <a16:creationId xmlns:a16="http://schemas.microsoft.com/office/drawing/2014/main" id="{B9971F80-AF76-8C4D-B467-298BBD8457D9}"/>
                </a:ext>
              </a:extLst>
            </p:cNvPr>
            <p:cNvSpPr/>
            <p:nvPr/>
          </p:nvSpPr>
          <p:spPr>
            <a:xfrm>
              <a:off x="21190605" y="3874328"/>
              <a:ext cx="3031277" cy="88293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A partner, pen</a:t>
              </a:r>
              <a:endParaRPr lang="en-AU" sz="2400" dirty="0">
                <a:latin typeface="Montserrat Medium"/>
                <a:ea typeface="Montserrat Medium"/>
                <a:cs typeface="Montserrat Medium"/>
                <a:sym typeface="Montserrat Medium"/>
              </a:endParaRPr>
            </a:p>
          </p:txBody>
        </p:sp>
        <p:sp>
          <p:nvSpPr>
            <p:cNvPr id="55" name="Shape 152">
              <a:extLst>
                <a:ext uri="{FF2B5EF4-FFF2-40B4-BE49-F238E27FC236}">
                  <a16:creationId xmlns:a16="http://schemas.microsoft.com/office/drawing/2014/main" id="{4461F742-5398-AA44-85E5-30CB2A596156}"/>
                </a:ext>
              </a:extLst>
            </p:cNvPr>
            <p:cNvSpPr/>
            <p:nvPr/>
          </p:nvSpPr>
          <p:spPr>
            <a:xfrm>
              <a:off x="369845" y="-874494"/>
              <a:ext cx="9959066" cy="84963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56" name="Shape 153">
              <a:extLst>
                <a:ext uri="{FF2B5EF4-FFF2-40B4-BE49-F238E27FC236}">
                  <a16:creationId xmlns:a16="http://schemas.microsoft.com/office/drawing/2014/main" id="{2DF4A005-81A4-394C-873A-FE864F64D3A1}"/>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B8686E4C-E30B-9847-9FA0-C2C53681A442}"/>
                </a:ext>
              </a:extLst>
            </p:cNvPr>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2767E7AC-38C3-414F-B440-61461134029A}"/>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5F451492-20EB-9145-BFCD-83C83CEB3EB4}"/>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4B3D564E-601D-8F47-B8F8-73E34145DFD5}"/>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0FF60687-1643-C446-8359-57F75CBD8CB6}"/>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AB0BCFC9-48C7-3047-9E53-DBF0ABCE5921}"/>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047B50EC-454A-C046-AFD2-37D09FC6AE10}"/>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96" name="Picture 95" descr="A person holding a pair of glasses&#10;&#10;Description automatically generated with low confidence">
            <a:extLst>
              <a:ext uri="{FF2B5EF4-FFF2-40B4-BE49-F238E27FC236}">
                <a16:creationId xmlns:a16="http://schemas.microsoft.com/office/drawing/2014/main" id="{9D33D2DE-5AD0-244D-86CE-6304A3691BD8}"/>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grpSp>
        <p:nvGrpSpPr>
          <p:cNvPr id="97" name="Group 96">
            <a:extLst>
              <a:ext uri="{FF2B5EF4-FFF2-40B4-BE49-F238E27FC236}">
                <a16:creationId xmlns:a16="http://schemas.microsoft.com/office/drawing/2014/main" id="{080FC7FA-BCC6-234D-A3B0-5F2DD8BD8587}"/>
              </a:ext>
            </a:extLst>
          </p:cNvPr>
          <p:cNvGrpSpPr/>
          <p:nvPr/>
        </p:nvGrpSpPr>
        <p:grpSpPr>
          <a:xfrm>
            <a:off x="-125702" y="-1039931"/>
            <a:ext cx="24859841" cy="11273559"/>
            <a:chOff x="-125702" y="-1039931"/>
            <a:chExt cx="24859841" cy="11273559"/>
          </a:xfrm>
        </p:grpSpPr>
        <p:sp>
          <p:nvSpPr>
            <p:cNvPr id="98" name="Shape 139">
              <a:extLst>
                <a:ext uri="{FF2B5EF4-FFF2-40B4-BE49-F238E27FC236}">
                  <a16:creationId xmlns:a16="http://schemas.microsoft.com/office/drawing/2014/main" id="{E34081BB-6963-0348-8400-7566F4B81033}"/>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9" name="Shape 140">
              <a:extLst>
                <a:ext uri="{FF2B5EF4-FFF2-40B4-BE49-F238E27FC236}">
                  <a16:creationId xmlns:a16="http://schemas.microsoft.com/office/drawing/2014/main" id="{43447292-6FBF-4D4B-B3BF-1B1C301E3A19}"/>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0" name="Shape 141">
              <a:extLst>
                <a:ext uri="{FF2B5EF4-FFF2-40B4-BE49-F238E27FC236}">
                  <a16:creationId xmlns:a16="http://schemas.microsoft.com/office/drawing/2014/main" id="{2E9AA536-1BD6-6C40-9E15-EBB7C39FF7F1}"/>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1" name="Shape 142">
              <a:extLst>
                <a:ext uri="{FF2B5EF4-FFF2-40B4-BE49-F238E27FC236}">
                  <a16:creationId xmlns:a16="http://schemas.microsoft.com/office/drawing/2014/main" id="{F0D37DAC-A30A-F94D-9348-1C7B197BFB67}"/>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02" name="Shape 143">
              <a:extLst>
                <a:ext uri="{FF2B5EF4-FFF2-40B4-BE49-F238E27FC236}">
                  <a16:creationId xmlns:a16="http://schemas.microsoft.com/office/drawing/2014/main" id="{C654EA91-459C-3245-943A-4F189C1A9C4D}"/>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03" name="Shape 144">
              <a:extLst>
                <a:ext uri="{FF2B5EF4-FFF2-40B4-BE49-F238E27FC236}">
                  <a16:creationId xmlns:a16="http://schemas.microsoft.com/office/drawing/2014/main" id="{D393FEC3-182A-294D-96FA-921863F5E011}"/>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04" name="Shape 145">
              <a:extLst>
                <a:ext uri="{FF2B5EF4-FFF2-40B4-BE49-F238E27FC236}">
                  <a16:creationId xmlns:a16="http://schemas.microsoft.com/office/drawing/2014/main" id="{24B35CBD-48B9-C747-BEDF-746F4AFDA712}"/>
                </a:ext>
              </a:extLst>
            </p:cNvPr>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06" name="Shape 147">
              <a:extLst>
                <a:ext uri="{FF2B5EF4-FFF2-40B4-BE49-F238E27FC236}">
                  <a16:creationId xmlns:a16="http://schemas.microsoft.com/office/drawing/2014/main" id="{A90C93FE-8E72-CE43-8F15-70987160350C}"/>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7" name="Shape 148">
              <a:extLst>
                <a:ext uri="{FF2B5EF4-FFF2-40B4-BE49-F238E27FC236}">
                  <a16:creationId xmlns:a16="http://schemas.microsoft.com/office/drawing/2014/main" id="{AC4B4A12-8E71-0243-B575-D4D389F737E9}"/>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08" name="Shape 149">
              <a:extLst>
                <a:ext uri="{FF2B5EF4-FFF2-40B4-BE49-F238E27FC236}">
                  <a16:creationId xmlns:a16="http://schemas.microsoft.com/office/drawing/2014/main" id="{C14DE63F-C5F0-6747-9CBE-C75F9863A4CB}"/>
                </a:ext>
              </a:extLst>
            </p:cNvPr>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09" name="Shape 150">
              <a:extLst>
                <a:ext uri="{FF2B5EF4-FFF2-40B4-BE49-F238E27FC236}">
                  <a16:creationId xmlns:a16="http://schemas.microsoft.com/office/drawing/2014/main" id="{11B988A7-0650-6C48-B329-BB329E8C21B9}"/>
                </a:ext>
              </a:extLst>
            </p:cNvPr>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10" name="Shape 151">
              <a:extLst>
                <a:ext uri="{FF2B5EF4-FFF2-40B4-BE49-F238E27FC236}">
                  <a16:creationId xmlns:a16="http://schemas.microsoft.com/office/drawing/2014/main" id="{5033FE17-1F17-C54B-BD73-A0055F53BBD9}"/>
                </a:ext>
              </a:extLst>
            </p:cNvPr>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1" name="Shape 152">
              <a:extLst>
                <a:ext uri="{FF2B5EF4-FFF2-40B4-BE49-F238E27FC236}">
                  <a16:creationId xmlns:a16="http://schemas.microsoft.com/office/drawing/2014/main" id="{9E2118D1-F291-C842-B95F-0170EF544148}"/>
                </a:ext>
              </a:extLst>
            </p:cNvPr>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12" name="Shape 153">
              <a:extLst>
                <a:ext uri="{FF2B5EF4-FFF2-40B4-BE49-F238E27FC236}">
                  <a16:creationId xmlns:a16="http://schemas.microsoft.com/office/drawing/2014/main" id="{076D39EC-936C-2642-9AE8-594C48D94984}"/>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3" name="Shape 154">
              <a:extLst>
                <a:ext uri="{FF2B5EF4-FFF2-40B4-BE49-F238E27FC236}">
                  <a16:creationId xmlns:a16="http://schemas.microsoft.com/office/drawing/2014/main" id="{7E9FCC2C-C250-C24A-99A0-197000571C49}"/>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14" name="Shape 155">
              <a:extLst>
                <a:ext uri="{FF2B5EF4-FFF2-40B4-BE49-F238E27FC236}">
                  <a16:creationId xmlns:a16="http://schemas.microsoft.com/office/drawing/2014/main" id="{1EF08C71-FE80-4942-B0B2-20AF131F1DFB}"/>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15" name="Shape 156">
              <a:extLst>
                <a:ext uri="{FF2B5EF4-FFF2-40B4-BE49-F238E27FC236}">
                  <a16:creationId xmlns:a16="http://schemas.microsoft.com/office/drawing/2014/main" id="{2C455B2F-2100-C34A-86E3-7036341F9AF5}"/>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16" name="Shape 157">
              <a:extLst>
                <a:ext uri="{FF2B5EF4-FFF2-40B4-BE49-F238E27FC236}">
                  <a16:creationId xmlns:a16="http://schemas.microsoft.com/office/drawing/2014/main" id="{FD791169-AB0F-DB4E-90F8-4811FDC2A869}"/>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17" name="Shape 158">
              <a:extLst>
                <a:ext uri="{FF2B5EF4-FFF2-40B4-BE49-F238E27FC236}">
                  <a16:creationId xmlns:a16="http://schemas.microsoft.com/office/drawing/2014/main" id="{F8DC874C-0682-9F4A-BEC1-CBEFA22B7946}"/>
                </a:ext>
              </a:extLst>
            </p:cNvPr>
            <p:cNvSpPr/>
            <p:nvPr/>
          </p:nvSpPr>
          <p:spPr>
            <a:xfrm>
              <a:off x="11136375"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18" name="Shape 159">
              <a:extLst>
                <a:ext uri="{FF2B5EF4-FFF2-40B4-BE49-F238E27FC236}">
                  <a16:creationId xmlns:a16="http://schemas.microsoft.com/office/drawing/2014/main" id="{1A6B5BE9-D1DD-ED4A-B8A2-96276C48BF5A}"/>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19" name="Shape 163">
              <a:extLst>
                <a:ext uri="{FF2B5EF4-FFF2-40B4-BE49-F238E27FC236}">
                  <a16:creationId xmlns:a16="http://schemas.microsoft.com/office/drawing/2014/main" id="{AE44CE5F-9E65-5C41-BAEE-3DC810745F1A}"/>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67" name="Shape 127">
            <a:extLst>
              <a:ext uri="{FF2B5EF4-FFF2-40B4-BE49-F238E27FC236}">
                <a16:creationId xmlns:a16="http://schemas.microsoft.com/office/drawing/2014/main" id="{55249BAF-880A-0545-975B-E41944C30EC5}"/>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127">
            <a:extLst>
              <a:ext uri="{FF2B5EF4-FFF2-40B4-BE49-F238E27FC236}">
                <a16:creationId xmlns:a16="http://schemas.microsoft.com/office/drawing/2014/main" id="{AD6B0D83-8344-A048-964D-7FBE959066D9}"/>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
        <p:nvSpPr>
          <p:cNvPr id="120" name="Shape 160">
            <a:extLst>
              <a:ext uri="{FF2B5EF4-FFF2-40B4-BE49-F238E27FC236}">
                <a16:creationId xmlns:a16="http://schemas.microsoft.com/office/drawing/2014/main" id="{1714BF71-F3E1-8F42-B3A6-D211D1A1783D}"/>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121" name="Shape 164">
            <a:extLst>
              <a:ext uri="{FF2B5EF4-FFF2-40B4-BE49-F238E27FC236}">
                <a16:creationId xmlns:a16="http://schemas.microsoft.com/office/drawing/2014/main" id="{0C09BDBC-EB70-BC48-8501-5FFF44B7A184}"/>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22" name="Shape 165">
            <a:extLst>
              <a:ext uri="{FF2B5EF4-FFF2-40B4-BE49-F238E27FC236}">
                <a16:creationId xmlns:a16="http://schemas.microsoft.com/office/drawing/2014/main" id="{8D5DA270-3A89-4449-B8E6-B0450EBB1741}"/>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23" name="Shape 166">
            <a:extLst>
              <a:ext uri="{FF2B5EF4-FFF2-40B4-BE49-F238E27FC236}">
                <a16:creationId xmlns:a16="http://schemas.microsoft.com/office/drawing/2014/main" id="{85E190BA-E394-7E4F-819C-52AE4E2522F8}"/>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r>
              <a:rPr dirty="0"/>
              <a:t>] </a:t>
            </a:r>
          </a:p>
        </p:txBody>
      </p:sp>
      <p:sp>
        <p:nvSpPr>
          <p:cNvPr id="124" name="Shape 167">
            <a:extLst>
              <a:ext uri="{FF2B5EF4-FFF2-40B4-BE49-F238E27FC236}">
                <a16:creationId xmlns:a16="http://schemas.microsoft.com/office/drawing/2014/main" id="{6019AE5C-7BCA-4048-B9DF-72BCA1507230}"/>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25" name="Shape 168">
            <a:extLst>
              <a:ext uri="{FF2B5EF4-FFF2-40B4-BE49-F238E27FC236}">
                <a16:creationId xmlns:a16="http://schemas.microsoft.com/office/drawing/2014/main" id="{78725757-06C1-974B-B0C3-227BD291D1BF}"/>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26" name="Shape 169">
            <a:extLst>
              <a:ext uri="{FF2B5EF4-FFF2-40B4-BE49-F238E27FC236}">
                <a16:creationId xmlns:a16="http://schemas.microsoft.com/office/drawing/2014/main" id="{A84D14CC-76F5-9E4E-98AA-F923F894C807}"/>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294" name="Shape 294"/>
          <p:cNvSpPr/>
          <p:nvPr/>
        </p:nvSpPr>
        <p:spPr>
          <a:xfrm>
            <a:off x="13031151"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9C2DA250-B392-004F-8A0E-80B895398167}"/>
              </a:ext>
            </a:extLst>
          </p:cNvPr>
          <p:cNvGrpSpPr/>
          <p:nvPr/>
        </p:nvGrpSpPr>
        <p:grpSpPr>
          <a:xfrm>
            <a:off x="385152" y="-312675"/>
            <a:ext cx="22304380" cy="10546303"/>
            <a:chOff x="385152" y="-312675"/>
            <a:chExt cx="22304380" cy="10546303"/>
          </a:xfrm>
        </p:grpSpPr>
        <p:sp>
          <p:nvSpPr>
            <p:cNvPr id="271" name="Shape 271"/>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8" name="Shape 278"/>
            <p:cNvSpPr/>
            <p:nvPr/>
          </p:nvSpPr>
          <p:spPr>
            <a:xfrm>
              <a:off x="1334644" y="663637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p:txBody>
        </p:sp>
        <p:sp>
          <p:nvSpPr>
            <p:cNvPr id="285" name="Shape 285"/>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6" name="Shape 286"/>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87" name="Shape 287"/>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288" name="Shape 288"/>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89" name="Shape 289"/>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90" name="Shape 290"/>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91" name="Shape 291"/>
            <p:cNvSpPr/>
            <p:nvPr/>
          </p:nvSpPr>
          <p:spPr>
            <a:xfrm>
              <a:off x="14355762" y="9195086"/>
              <a:ext cx="1038541"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95" name="Shape 295"/>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7" name="Shape 145">
              <a:extLst>
                <a:ext uri="{FF2B5EF4-FFF2-40B4-BE49-F238E27FC236}">
                  <a16:creationId xmlns:a16="http://schemas.microsoft.com/office/drawing/2014/main" id="{B2F6DA3E-8048-5D4A-8E01-A65BB6B55DEC}"/>
                </a:ext>
              </a:extLst>
            </p:cNvPr>
            <p:cNvSpPr/>
            <p:nvPr/>
          </p:nvSpPr>
          <p:spPr>
            <a:xfrm>
              <a:off x="385152" y="-312675"/>
              <a:ext cx="961020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Design</a:t>
              </a:r>
            </a:p>
          </p:txBody>
        </p:sp>
      </p:grpSp>
      <p:grpSp>
        <p:nvGrpSpPr>
          <p:cNvPr id="41" name="Group 40">
            <a:extLst>
              <a:ext uri="{FF2B5EF4-FFF2-40B4-BE49-F238E27FC236}">
                <a16:creationId xmlns:a16="http://schemas.microsoft.com/office/drawing/2014/main" id="{57B914D4-D72C-4A44-97D6-E874585AC779}"/>
              </a:ext>
            </a:extLst>
          </p:cNvPr>
          <p:cNvGrpSpPr/>
          <p:nvPr/>
        </p:nvGrpSpPr>
        <p:grpSpPr>
          <a:xfrm>
            <a:off x="385152" y="-1039931"/>
            <a:ext cx="24348987" cy="11273559"/>
            <a:chOff x="385152" y="-1039931"/>
            <a:chExt cx="24348987" cy="11273559"/>
          </a:xfrm>
        </p:grpSpPr>
        <p:sp>
          <p:nvSpPr>
            <p:cNvPr id="42" name="Shape 139">
              <a:extLst>
                <a:ext uri="{FF2B5EF4-FFF2-40B4-BE49-F238E27FC236}">
                  <a16:creationId xmlns:a16="http://schemas.microsoft.com/office/drawing/2014/main" id="{847BCD4E-306F-014F-99C1-9608E8C84737}"/>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 name="Shape 140">
              <a:extLst>
                <a:ext uri="{FF2B5EF4-FFF2-40B4-BE49-F238E27FC236}">
                  <a16:creationId xmlns:a16="http://schemas.microsoft.com/office/drawing/2014/main" id="{08A88473-A236-4B4A-A7C9-00BDBAA40E2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 name="Shape 141">
              <a:extLst>
                <a:ext uri="{FF2B5EF4-FFF2-40B4-BE49-F238E27FC236}">
                  <a16:creationId xmlns:a16="http://schemas.microsoft.com/office/drawing/2014/main" id="{FC4519C0-7387-CF4D-AA93-402C7095C460}"/>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9333FC23-D686-794E-B799-1A9C55DD73F6}"/>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62</a:t>
              </a:r>
              <a:endParaRPr dirty="0"/>
            </a:p>
          </p:txBody>
        </p:sp>
        <p:sp>
          <p:nvSpPr>
            <p:cNvPr id="48" name="Shape 145">
              <a:extLst>
                <a:ext uri="{FF2B5EF4-FFF2-40B4-BE49-F238E27FC236}">
                  <a16:creationId xmlns:a16="http://schemas.microsoft.com/office/drawing/2014/main" id="{E693D694-339F-8C4A-AE20-0BC0FA3A209A}"/>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0" name="Shape 147">
              <a:extLst>
                <a:ext uri="{FF2B5EF4-FFF2-40B4-BE49-F238E27FC236}">
                  <a16:creationId xmlns:a16="http://schemas.microsoft.com/office/drawing/2014/main" id="{E3FE4FA7-2BC9-7546-905F-F4CB0004A8F7}"/>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1" name="Shape 148">
              <a:extLst>
                <a:ext uri="{FF2B5EF4-FFF2-40B4-BE49-F238E27FC236}">
                  <a16:creationId xmlns:a16="http://schemas.microsoft.com/office/drawing/2014/main" id="{BD6D60D3-965F-F341-9769-22EB9FA8CFCB}"/>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52" name="Shape 149">
              <a:extLst>
                <a:ext uri="{FF2B5EF4-FFF2-40B4-BE49-F238E27FC236}">
                  <a16:creationId xmlns:a16="http://schemas.microsoft.com/office/drawing/2014/main" id="{FFC1C69A-BA1C-4E49-8B0E-581A7EA6DD6D}"/>
                </a:ext>
              </a:extLst>
            </p:cNvPr>
            <p:cNvSpPr/>
            <p:nvPr/>
          </p:nvSpPr>
          <p:spPr>
            <a:xfrm>
              <a:off x="21190605" y="3874328"/>
              <a:ext cx="3031277" cy="88293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A partner, pen</a:t>
              </a:r>
              <a:endParaRPr lang="en-AU" sz="2400" dirty="0">
                <a:latin typeface="Montserrat Medium"/>
                <a:ea typeface="Montserrat Medium"/>
                <a:cs typeface="Montserrat Medium"/>
                <a:sym typeface="Montserrat Medium"/>
              </a:endParaRPr>
            </a:p>
          </p:txBody>
        </p:sp>
        <p:sp>
          <p:nvSpPr>
            <p:cNvPr id="56" name="Shape 153">
              <a:extLst>
                <a:ext uri="{FF2B5EF4-FFF2-40B4-BE49-F238E27FC236}">
                  <a16:creationId xmlns:a16="http://schemas.microsoft.com/office/drawing/2014/main" id="{F59FB44C-405F-7A48-8990-C3C02147BAA4}"/>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D6A2C8C2-A94A-424D-B818-EA5FCD3A27E7}"/>
                </a:ext>
              </a:extLst>
            </p:cNvPr>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5A9C7FF9-7CAF-DC4B-96DC-FBE078916B0A}"/>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1B58C0C3-5BF7-5040-A980-34843682470D}"/>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975061CA-343A-1C4D-9B4A-D0ED59C87ADF}"/>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D5901E27-DA58-2E4B-B424-C240F023FBD9}"/>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1849BD6E-2F43-E449-934A-E49805F12190}"/>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1FF6FCF2-9F31-454D-9884-5523BD44447D}"/>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96" name="Picture 95" descr="A person holding a pair of glasses&#10;&#10;Description automatically generated with low confidence">
            <a:extLst>
              <a:ext uri="{FF2B5EF4-FFF2-40B4-BE49-F238E27FC236}">
                <a16:creationId xmlns:a16="http://schemas.microsoft.com/office/drawing/2014/main" id="{A3331EA3-3BD1-3B42-82F2-FC7CAF7A02D5}"/>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grpSp>
        <p:nvGrpSpPr>
          <p:cNvPr id="97" name="Group 96">
            <a:extLst>
              <a:ext uri="{FF2B5EF4-FFF2-40B4-BE49-F238E27FC236}">
                <a16:creationId xmlns:a16="http://schemas.microsoft.com/office/drawing/2014/main" id="{22F71E78-5628-4341-A015-96CACA6F714F}"/>
              </a:ext>
            </a:extLst>
          </p:cNvPr>
          <p:cNvGrpSpPr/>
          <p:nvPr/>
        </p:nvGrpSpPr>
        <p:grpSpPr>
          <a:xfrm>
            <a:off x="-125702" y="-1039931"/>
            <a:ext cx="24859841" cy="11273559"/>
            <a:chOff x="-125702" y="-1039931"/>
            <a:chExt cx="24859841" cy="11273559"/>
          </a:xfrm>
        </p:grpSpPr>
        <p:sp>
          <p:nvSpPr>
            <p:cNvPr id="98" name="Shape 139">
              <a:extLst>
                <a:ext uri="{FF2B5EF4-FFF2-40B4-BE49-F238E27FC236}">
                  <a16:creationId xmlns:a16="http://schemas.microsoft.com/office/drawing/2014/main" id="{69DC3832-1926-B34C-AD93-85D274B644B3}"/>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9" name="Shape 140">
              <a:extLst>
                <a:ext uri="{FF2B5EF4-FFF2-40B4-BE49-F238E27FC236}">
                  <a16:creationId xmlns:a16="http://schemas.microsoft.com/office/drawing/2014/main" id="{AD40F74E-1796-7947-8894-75C023B2F902}"/>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0" name="Shape 141">
              <a:extLst>
                <a:ext uri="{FF2B5EF4-FFF2-40B4-BE49-F238E27FC236}">
                  <a16:creationId xmlns:a16="http://schemas.microsoft.com/office/drawing/2014/main" id="{48D83949-307D-A24C-90DB-66B0CE0FF9E8}"/>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1" name="Shape 142">
              <a:extLst>
                <a:ext uri="{FF2B5EF4-FFF2-40B4-BE49-F238E27FC236}">
                  <a16:creationId xmlns:a16="http://schemas.microsoft.com/office/drawing/2014/main" id="{ACF14D61-2943-534A-8BC4-5038720BA860}"/>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02" name="Shape 143">
              <a:extLst>
                <a:ext uri="{FF2B5EF4-FFF2-40B4-BE49-F238E27FC236}">
                  <a16:creationId xmlns:a16="http://schemas.microsoft.com/office/drawing/2014/main" id="{DEE26AEF-0ADD-0B44-BD09-5C7065543807}"/>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03" name="Shape 144">
              <a:extLst>
                <a:ext uri="{FF2B5EF4-FFF2-40B4-BE49-F238E27FC236}">
                  <a16:creationId xmlns:a16="http://schemas.microsoft.com/office/drawing/2014/main" id="{073DB233-A109-E244-AEDF-7D816BB19B79}"/>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04" name="Shape 145">
              <a:extLst>
                <a:ext uri="{FF2B5EF4-FFF2-40B4-BE49-F238E27FC236}">
                  <a16:creationId xmlns:a16="http://schemas.microsoft.com/office/drawing/2014/main" id="{33E66BFF-67F1-064F-A923-BADA6357D384}"/>
                </a:ext>
              </a:extLst>
            </p:cNvPr>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06" name="Shape 147">
              <a:extLst>
                <a:ext uri="{FF2B5EF4-FFF2-40B4-BE49-F238E27FC236}">
                  <a16:creationId xmlns:a16="http://schemas.microsoft.com/office/drawing/2014/main" id="{69F87715-FDC3-0A45-992A-9924332E38FA}"/>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7" name="Shape 148">
              <a:extLst>
                <a:ext uri="{FF2B5EF4-FFF2-40B4-BE49-F238E27FC236}">
                  <a16:creationId xmlns:a16="http://schemas.microsoft.com/office/drawing/2014/main" id="{5098EAA4-4814-B243-A713-E543EA82100A}"/>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08" name="Shape 149">
              <a:extLst>
                <a:ext uri="{FF2B5EF4-FFF2-40B4-BE49-F238E27FC236}">
                  <a16:creationId xmlns:a16="http://schemas.microsoft.com/office/drawing/2014/main" id="{2E133ECE-A381-0F49-9C6B-F9FEAE2113E2}"/>
                </a:ext>
              </a:extLst>
            </p:cNvPr>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09" name="Shape 150">
              <a:extLst>
                <a:ext uri="{FF2B5EF4-FFF2-40B4-BE49-F238E27FC236}">
                  <a16:creationId xmlns:a16="http://schemas.microsoft.com/office/drawing/2014/main" id="{1C47B2BE-415B-3F4F-A07F-7552A4D476F3}"/>
                </a:ext>
              </a:extLst>
            </p:cNvPr>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10" name="Shape 151">
              <a:extLst>
                <a:ext uri="{FF2B5EF4-FFF2-40B4-BE49-F238E27FC236}">
                  <a16:creationId xmlns:a16="http://schemas.microsoft.com/office/drawing/2014/main" id="{94131F1C-21E4-1448-862E-C07F0D02745E}"/>
                </a:ext>
              </a:extLst>
            </p:cNvPr>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1" name="Shape 152">
              <a:extLst>
                <a:ext uri="{FF2B5EF4-FFF2-40B4-BE49-F238E27FC236}">
                  <a16:creationId xmlns:a16="http://schemas.microsoft.com/office/drawing/2014/main" id="{DADC8C44-3BBE-E944-92D6-C75E21C496E9}"/>
                </a:ext>
              </a:extLst>
            </p:cNvPr>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12" name="Shape 153">
              <a:extLst>
                <a:ext uri="{FF2B5EF4-FFF2-40B4-BE49-F238E27FC236}">
                  <a16:creationId xmlns:a16="http://schemas.microsoft.com/office/drawing/2014/main" id="{5C69DF42-EF54-CB49-AEA5-72D05A66D5D4}"/>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3" name="Shape 154">
              <a:extLst>
                <a:ext uri="{FF2B5EF4-FFF2-40B4-BE49-F238E27FC236}">
                  <a16:creationId xmlns:a16="http://schemas.microsoft.com/office/drawing/2014/main" id="{E997F445-9439-7647-872E-16B48BC98B22}"/>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14" name="Shape 155">
              <a:extLst>
                <a:ext uri="{FF2B5EF4-FFF2-40B4-BE49-F238E27FC236}">
                  <a16:creationId xmlns:a16="http://schemas.microsoft.com/office/drawing/2014/main" id="{92B8CE3F-A346-C84F-81AF-21D98B110F89}"/>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15" name="Shape 156">
              <a:extLst>
                <a:ext uri="{FF2B5EF4-FFF2-40B4-BE49-F238E27FC236}">
                  <a16:creationId xmlns:a16="http://schemas.microsoft.com/office/drawing/2014/main" id="{F9B70CC1-0310-D14B-B470-E022281B17F6}"/>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16" name="Shape 157">
              <a:extLst>
                <a:ext uri="{FF2B5EF4-FFF2-40B4-BE49-F238E27FC236}">
                  <a16:creationId xmlns:a16="http://schemas.microsoft.com/office/drawing/2014/main" id="{3E70347F-E1D2-344A-86FD-68AE0B6C1080}"/>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17" name="Shape 158">
              <a:extLst>
                <a:ext uri="{FF2B5EF4-FFF2-40B4-BE49-F238E27FC236}">
                  <a16:creationId xmlns:a16="http://schemas.microsoft.com/office/drawing/2014/main" id="{4DF58380-8AEF-FB41-9836-C36526D91DAD}"/>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18" name="Shape 159">
              <a:extLst>
                <a:ext uri="{FF2B5EF4-FFF2-40B4-BE49-F238E27FC236}">
                  <a16:creationId xmlns:a16="http://schemas.microsoft.com/office/drawing/2014/main" id="{3A102A45-E2FE-3242-A509-90B8B05135C7}"/>
                </a:ext>
              </a:extLst>
            </p:cNvPr>
            <p:cNvSpPr/>
            <p:nvPr/>
          </p:nvSpPr>
          <p:spPr>
            <a:xfrm>
              <a:off x="14355762"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19" name="Shape 163">
              <a:extLst>
                <a:ext uri="{FF2B5EF4-FFF2-40B4-BE49-F238E27FC236}">
                  <a16:creationId xmlns:a16="http://schemas.microsoft.com/office/drawing/2014/main" id="{BA4DE67F-3D7D-934E-B87D-CE22CCF84092}"/>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127">
            <a:extLst>
              <a:ext uri="{FF2B5EF4-FFF2-40B4-BE49-F238E27FC236}">
                <a16:creationId xmlns:a16="http://schemas.microsoft.com/office/drawing/2014/main" id="{76D7E896-B506-0340-9FCE-1BE4ED3D5BE6}"/>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
        <p:nvSpPr>
          <p:cNvPr id="89" name="Shape 160">
            <a:extLst>
              <a:ext uri="{FF2B5EF4-FFF2-40B4-BE49-F238E27FC236}">
                <a16:creationId xmlns:a16="http://schemas.microsoft.com/office/drawing/2014/main" id="{E0CB7D00-4565-8E4B-A6F7-64A407FD28CE}"/>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90" name="Shape 164">
            <a:extLst>
              <a:ext uri="{FF2B5EF4-FFF2-40B4-BE49-F238E27FC236}">
                <a16:creationId xmlns:a16="http://schemas.microsoft.com/office/drawing/2014/main" id="{C076CA32-BC4B-884F-A69C-E685D86EF3DD}"/>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91" name="Shape 165">
            <a:extLst>
              <a:ext uri="{FF2B5EF4-FFF2-40B4-BE49-F238E27FC236}">
                <a16:creationId xmlns:a16="http://schemas.microsoft.com/office/drawing/2014/main" id="{234CE1C6-9ECA-A147-BF51-08271D3F5A64}"/>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5 mins</a:t>
            </a:r>
            <a:r>
              <a:rPr dirty="0"/>
              <a:t>] </a:t>
            </a:r>
          </a:p>
        </p:txBody>
      </p:sp>
      <p:sp>
        <p:nvSpPr>
          <p:cNvPr id="92" name="Shape 166">
            <a:extLst>
              <a:ext uri="{FF2B5EF4-FFF2-40B4-BE49-F238E27FC236}">
                <a16:creationId xmlns:a16="http://schemas.microsoft.com/office/drawing/2014/main" id="{07E13A95-E711-E94B-9DE8-66BB09B9E05D}"/>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93" name="Shape 167">
            <a:extLst>
              <a:ext uri="{FF2B5EF4-FFF2-40B4-BE49-F238E27FC236}">
                <a16:creationId xmlns:a16="http://schemas.microsoft.com/office/drawing/2014/main" id="{4EAB2006-4907-1D41-B902-7E68FEC8F15A}"/>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94" name="Shape 168">
            <a:extLst>
              <a:ext uri="{FF2B5EF4-FFF2-40B4-BE49-F238E27FC236}">
                <a16:creationId xmlns:a16="http://schemas.microsoft.com/office/drawing/2014/main" id="{6DA1DC8F-D4C6-FA40-BECB-D1BC0E76F833}"/>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95" name="Shape 169">
            <a:extLst>
              <a:ext uri="{FF2B5EF4-FFF2-40B4-BE49-F238E27FC236}">
                <a16:creationId xmlns:a16="http://schemas.microsoft.com/office/drawing/2014/main" id="{EB49A41F-E280-5A47-B26E-C343736B12DD}"/>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grpSp>
        <p:nvGrpSpPr>
          <p:cNvPr id="2" name="Group 1">
            <a:extLst>
              <a:ext uri="{FF2B5EF4-FFF2-40B4-BE49-F238E27FC236}">
                <a16:creationId xmlns:a16="http://schemas.microsoft.com/office/drawing/2014/main" id="{537B8C9A-BFA3-5941-86C5-DFC755D02121}"/>
              </a:ext>
            </a:extLst>
          </p:cNvPr>
          <p:cNvGrpSpPr/>
          <p:nvPr/>
        </p:nvGrpSpPr>
        <p:grpSpPr>
          <a:xfrm>
            <a:off x="1334644" y="-62841"/>
            <a:ext cx="21354888" cy="10296469"/>
            <a:chOff x="1334644" y="-62841"/>
            <a:chExt cx="21354888" cy="10296469"/>
          </a:xfrm>
        </p:grpSpPr>
        <p:sp>
          <p:nvSpPr>
            <p:cNvPr id="304" name="Shape 304"/>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1" name="Shape 311"/>
            <p:cNvSpPr/>
            <p:nvPr/>
          </p:nvSpPr>
          <p:spPr>
            <a:xfrm>
              <a:off x="1334644" y="663637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p:txBody>
        </p:sp>
        <p:sp>
          <p:nvSpPr>
            <p:cNvPr id="318" name="Shape 318"/>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9" name="Shape 319"/>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20" name="Shape 320"/>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321" name="Shape 321"/>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322" name="Shape 322"/>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23" name="Shape 323"/>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4" name="Shape 324"/>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328" name="Shape 328"/>
            <p:cNvSpPr/>
            <p:nvPr/>
          </p:nvSpPr>
          <p:spPr>
            <a:xfrm>
              <a:off x="17575150" y="9195086"/>
              <a:ext cx="1038541" cy="1038542"/>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27" name="Shape 327"/>
          <p:cNvSpPr/>
          <p:nvPr/>
        </p:nvSpPr>
        <p:spPr>
          <a:xfrm>
            <a:off x="16250539"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41" name="Group 40">
            <a:extLst>
              <a:ext uri="{FF2B5EF4-FFF2-40B4-BE49-F238E27FC236}">
                <a16:creationId xmlns:a16="http://schemas.microsoft.com/office/drawing/2014/main" id="{B253E530-55A7-5C40-9A30-620B16280182}"/>
              </a:ext>
            </a:extLst>
          </p:cNvPr>
          <p:cNvGrpSpPr/>
          <p:nvPr/>
        </p:nvGrpSpPr>
        <p:grpSpPr>
          <a:xfrm>
            <a:off x="385152" y="-1039931"/>
            <a:ext cx="24348987" cy="11273559"/>
            <a:chOff x="385152" y="-1039931"/>
            <a:chExt cx="24348987" cy="11273559"/>
          </a:xfrm>
        </p:grpSpPr>
        <p:sp>
          <p:nvSpPr>
            <p:cNvPr id="42" name="Shape 139">
              <a:extLst>
                <a:ext uri="{FF2B5EF4-FFF2-40B4-BE49-F238E27FC236}">
                  <a16:creationId xmlns:a16="http://schemas.microsoft.com/office/drawing/2014/main" id="{47FE9173-A09C-3949-9E74-D5DB41663530}"/>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 name="Shape 140">
              <a:extLst>
                <a:ext uri="{FF2B5EF4-FFF2-40B4-BE49-F238E27FC236}">
                  <a16:creationId xmlns:a16="http://schemas.microsoft.com/office/drawing/2014/main" id="{BDA51520-4E8D-9F4D-AB3E-F5AD16071959}"/>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 name="Shape 141">
              <a:extLst>
                <a:ext uri="{FF2B5EF4-FFF2-40B4-BE49-F238E27FC236}">
                  <a16:creationId xmlns:a16="http://schemas.microsoft.com/office/drawing/2014/main" id="{19DFE1E7-488E-B945-892B-D6CFB0648A8E}"/>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51FAB1B7-CF9E-4044-AB8F-D684BD0CE83E}"/>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62</a:t>
              </a:r>
              <a:endParaRPr dirty="0"/>
            </a:p>
          </p:txBody>
        </p:sp>
        <p:sp>
          <p:nvSpPr>
            <p:cNvPr id="48" name="Shape 145">
              <a:extLst>
                <a:ext uri="{FF2B5EF4-FFF2-40B4-BE49-F238E27FC236}">
                  <a16:creationId xmlns:a16="http://schemas.microsoft.com/office/drawing/2014/main" id="{93CF7201-2381-644A-BE74-016C1D278646}"/>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0" name="Shape 147">
              <a:extLst>
                <a:ext uri="{FF2B5EF4-FFF2-40B4-BE49-F238E27FC236}">
                  <a16:creationId xmlns:a16="http://schemas.microsoft.com/office/drawing/2014/main" id="{B114CE7D-BECC-AF44-A7D3-B5EF2C314EB5}"/>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1" name="Shape 148">
              <a:extLst>
                <a:ext uri="{FF2B5EF4-FFF2-40B4-BE49-F238E27FC236}">
                  <a16:creationId xmlns:a16="http://schemas.microsoft.com/office/drawing/2014/main" id="{095F1FF9-C04B-2A44-A022-15C82524964C}"/>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52" name="Shape 149">
              <a:extLst>
                <a:ext uri="{FF2B5EF4-FFF2-40B4-BE49-F238E27FC236}">
                  <a16:creationId xmlns:a16="http://schemas.microsoft.com/office/drawing/2014/main" id="{28033F71-CDC5-1340-B7BB-9D0BD4425116}"/>
                </a:ext>
              </a:extLst>
            </p:cNvPr>
            <p:cNvSpPr/>
            <p:nvPr/>
          </p:nvSpPr>
          <p:spPr>
            <a:xfrm>
              <a:off x="21190605" y="3689662"/>
              <a:ext cx="3031277" cy="125226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A partner, pen</a:t>
              </a:r>
              <a:endParaRPr lang="en-AU" sz="2400" dirty="0">
                <a:latin typeface="Montserrat Medium"/>
                <a:ea typeface="Montserrat Medium"/>
                <a:cs typeface="Montserrat Medium"/>
                <a:sym typeface="Montserrat Medium"/>
              </a:endParaRPr>
            </a:p>
            <a:p>
              <a:pPr marR="254000" algn="r">
                <a:defRPr sz="3000" b="0">
                  <a:solidFill>
                    <a:srgbClr val="FFFFFF"/>
                  </a:solidFill>
                  <a:latin typeface="Montserrat Bold"/>
                  <a:ea typeface="Montserrat Bold"/>
                  <a:cs typeface="Montserrat Bold"/>
                  <a:sym typeface="Montserrat Bold"/>
                </a:defRPr>
              </a:pPr>
              <a:endParaRPr sz="2400" dirty="0">
                <a:latin typeface="Montserrat Medium"/>
                <a:ea typeface="Montserrat Medium"/>
                <a:cs typeface="Montserrat Medium"/>
                <a:sym typeface="Montserrat Medium"/>
              </a:endParaRPr>
            </a:p>
          </p:txBody>
        </p:sp>
        <p:sp>
          <p:nvSpPr>
            <p:cNvPr id="56" name="Shape 153">
              <a:extLst>
                <a:ext uri="{FF2B5EF4-FFF2-40B4-BE49-F238E27FC236}">
                  <a16:creationId xmlns:a16="http://schemas.microsoft.com/office/drawing/2014/main" id="{D1A7B865-FBD5-9D48-AF29-AA2AFFB534C0}"/>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C7184EC2-FC47-574F-92C3-5D72A9F8A53A}"/>
                </a:ext>
              </a:extLst>
            </p:cNvPr>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748CF284-EE5F-C548-B942-19507F744750}"/>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2338CF58-8A76-6445-8CDF-04424CC6F2ED}"/>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0CB69E1C-0CAC-BF47-A515-FFE9006D2AF0}"/>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90D3C91C-EBA2-FB40-8D09-BA489869922F}"/>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84229022-2FBA-D540-AA2B-5000858F9DAE}"/>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BD89E168-EF69-0349-975A-3293B2B20064}"/>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96" name="Picture 95" descr="A person holding a pair of glasses&#10;&#10;Description automatically generated with low confidence">
            <a:extLst>
              <a:ext uri="{FF2B5EF4-FFF2-40B4-BE49-F238E27FC236}">
                <a16:creationId xmlns:a16="http://schemas.microsoft.com/office/drawing/2014/main" id="{AE14AB8E-11C5-5344-A37B-F72DC28E4830}"/>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grpSp>
        <p:nvGrpSpPr>
          <p:cNvPr id="97" name="Group 96">
            <a:extLst>
              <a:ext uri="{FF2B5EF4-FFF2-40B4-BE49-F238E27FC236}">
                <a16:creationId xmlns:a16="http://schemas.microsoft.com/office/drawing/2014/main" id="{FEB3B1CA-5A08-FD4B-9015-52A7491822C6}"/>
              </a:ext>
            </a:extLst>
          </p:cNvPr>
          <p:cNvGrpSpPr/>
          <p:nvPr/>
        </p:nvGrpSpPr>
        <p:grpSpPr>
          <a:xfrm>
            <a:off x="-125702" y="-1039931"/>
            <a:ext cx="24859841" cy="11273559"/>
            <a:chOff x="-125702" y="-1039931"/>
            <a:chExt cx="24859841" cy="11273559"/>
          </a:xfrm>
        </p:grpSpPr>
        <p:sp>
          <p:nvSpPr>
            <p:cNvPr id="98" name="Shape 139">
              <a:extLst>
                <a:ext uri="{FF2B5EF4-FFF2-40B4-BE49-F238E27FC236}">
                  <a16:creationId xmlns:a16="http://schemas.microsoft.com/office/drawing/2014/main" id="{8321B20A-91A1-1743-8525-E33EA479495D}"/>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9" name="Shape 140">
              <a:extLst>
                <a:ext uri="{FF2B5EF4-FFF2-40B4-BE49-F238E27FC236}">
                  <a16:creationId xmlns:a16="http://schemas.microsoft.com/office/drawing/2014/main" id="{5BFD6368-4969-104B-86B9-95675C86F0D8}"/>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0" name="Shape 141">
              <a:extLst>
                <a:ext uri="{FF2B5EF4-FFF2-40B4-BE49-F238E27FC236}">
                  <a16:creationId xmlns:a16="http://schemas.microsoft.com/office/drawing/2014/main" id="{228C7E54-BF29-5542-84E7-C50A3B7176AB}"/>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1" name="Shape 142">
              <a:extLst>
                <a:ext uri="{FF2B5EF4-FFF2-40B4-BE49-F238E27FC236}">
                  <a16:creationId xmlns:a16="http://schemas.microsoft.com/office/drawing/2014/main" id="{71620760-CA8C-5344-9604-8392F9255F28}"/>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02" name="Shape 143">
              <a:extLst>
                <a:ext uri="{FF2B5EF4-FFF2-40B4-BE49-F238E27FC236}">
                  <a16:creationId xmlns:a16="http://schemas.microsoft.com/office/drawing/2014/main" id="{3037BFAF-F639-1543-A067-1024ECB289CA}"/>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03" name="Shape 144">
              <a:extLst>
                <a:ext uri="{FF2B5EF4-FFF2-40B4-BE49-F238E27FC236}">
                  <a16:creationId xmlns:a16="http://schemas.microsoft.com/office/drawing/2014/main" id="{9B1DBEC1-42B8-1341-B468-5B62E99ED230}"/>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04" name="Shape 145">
              <a:extLst>
                <a:ext uri="{FF2B5EF4-FFF2-40B4-BE49-F238E27FC236}">
                  <a16:creationId xmlns:a16="http://schemas.microsoft.com/office/drawing/2014/main" id="{51A534A9-A419-6E4B-AB41-DA42D738D207}"/>
                </a:ext>
              </a:extLst>
            </p:cNvPr>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06" name="Shape 147">
              <a:extLst>
                <a:ext uri="{FF2B5EF4-FFF2-40B4-BE49-F238E27FC236}">
                  <a16:creationId xmlns:a16="http://schemas.microsoft.com/office/drawing/2014/main" id="{3031D73B-C8E9-DE4B-9F50-72638E165675}"/>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7" name="Shape 148">
              <a:extLst>
                <a:ext uri="{FF2B5EF4-FFF2-40B4-BE49-F238E27FC236}">
                  <a16:creationId xmlns:a16="http://schemas.microsoft.com/office/drawing/2014/main" id="{B3E25A2C-CA61-8D4C-9210-FE577D1F92B5}"/>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08" name="Shape 149">
              <a:extLst>
                <a:ext uri="{FF2B5EF4-FFF2-40B4-BE49-F238E27FC236}">
                  <a16:creationId xmlns:a16="http://schemas.microsoft.com/office/drawing/2014/main" id="{B7441391-C0AC-4B4E-B9EB-CF4436E80A64}"/>
                </a:ext>
              </a:extLst>
            </p:cNvPr>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09" name="Shape 150">
              <a:extLst>
                <a:ext uri="{FF2B5EF4-FFF2-40B4-BE49-F238E27FC236}">
                  <a16:creationId xmlns:a16="http://schemas.microsoft.com/office/drawing/2014/main" id="{9E45F0E5-11A4-CE44-ADD3-D43B88D56E4B}"/>
                </a:ext>
              </a:extLst>
            </p:cNvPr>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10" name="Shape 151">
              <a:extLst>
                <a:ext uri="{FF2B5EF4-FFF2-40B4-BE49-F238E27FC236}">
                  <a16:creationId xmlns:a16="http://schemas.microsoft.com/office/drawing/2014/main" id="{9B12E507-E7C1-334B-9F32-FA67244C9106}"/>
                </a:ext>
              </a:extLst>
            </p:cNvPr>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1" name="Shape 152">
              <a:extLst>
                <a:ext uri="{FF2B5EF4-FFF2-40B4-BE49-F238E27FC236}">
                  <a16:creationId xmlns:a16="http://schemas.microsoft.com/office/drawing/2014/main" id="{31B189BC-D4FC-4D4F-A246-5D792E8F2F98}"/>
                </a:ext>
              </a:extLst>
            </p:cNvPr>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12" name="Shape 153">
              <a:extLst>
                <a:ext uri="{FF2B5EF4-FFF2-40B4-BE49-F238E27FC236}">
                  <a16:creationId xmlns:a16="http://schemas.microsoft.com/office/drawing/2014/main" id="{3B6C6C82-0BB6-CF4D-AEE1-D81B07FFD519}"/>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3" name="Shape 154">
              <a:extLst>
                <a:ext uri="{FF2B5EF4-FFF2-40B4-BE49-F238E27FC236}">
                  <a16:creationId xmlns:a16="http://schemas.microsoft.com/office/drawing/2014/main" id="{91E32D28-4FED-AE48-BDA5-14B9EA75A002}"/>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14" name="Shape 155">
              <a:extLst>
                <a:ext uri="{FF2B5EF4-FFF2-40B4-BE49-F238E27FC236}">
                  <a16:creationId xmlns:a16="http://schemas.microsoft.com/office/drawing/2014/main" id="{ABF2F42F-0DD3-764F-9F55-AB9B8D622EB5}"/>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15" name="Shape 156">
              <a:extLst>
                <a:ext uri="{FF2B5EF4-FFF2-40B4-BE49-F238E27FC236}">
                  <a16:creationId xmlns:a16="http://schemas.microsoft.com/office/drawing/2014/main" id="{E9AE4EAD-9102-2C42-9558-034455FD9450}"/>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16" name="Shape 157">
              <a:extLst>
                <a:ext uri="{FF2B5EF4-FFF2-40B4-BE49-F238E27FC236}">
                  <a16:creationId xmlns:a16="http://schemas.microsoft.com/office/drawing/2014/main" id="{CB85B79F-B1EA-5B44-A0E7-FEEE07AD3D5F}"/>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17" name="Shape 158">
              <a:extLst>
                <a:ext uri="{FF2B5EF4-FFF2-40B4-BE49-F238E27FC236}">
                  <a16:creationId xmlns:a16="http://schemas.microsoft.com/office/drawing/2014/main" id="{C7F3771B-8602-1948-9414-E557643F2E0A}"/>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18" name="Shape 159">
              <a:extLst>
                <a:ext uri="{FF2B5EF4-FFF2-40B4-BE49-F238E27FC236}">
                  <a16:creationId xmlns:a16="http://schemas.microsoft.com/office/drawing/2014/main" id="{9FE0B82F-1650-5343-A059-64168D96802F}"/>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19" name="Shape 163">
              <a:extLst>
                <a:ext uri="{FF2B5EF4-FFF2-40B4-BE49-F238E27FC236}">
                  <a16:creationId xmlns:a16="http://schemas.microsoft.com/office/drawing/2014/main" id="{0C58FC0E-4F60-BE4E-8979-9B921B583C23}"/>
                </a:ext>
              </a:extLst>
            </p:cNvPr>
            <p:cNvSpPr/>
            <p:nvPr/>
          </p:nvSpPr>
          <p:spPr>
            <a:xfrm>
              <a:off x="17575150" y="9195086"/>
              <a:ext cx="1038541" cy="1038542"/>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127">
            <a:extLst>
              <a:ext uri="{FF2B5EF4-FFF2-40B4-BE49-F238E27FC236}">
                <a16:creationId xmlns:a16="http://schemas.microsoft.com/office/drawing/2014/main" id="{48A6D52D-0B53-D742-A1E2-FBC2320B8747}"/>
              </a:ext>
            </a:extLst>
          </p:cNvPr>
          <p:cNvSpPr/>
          <p:nvPr/>
        </p:nvSpPr>
        <p:spPr>
          <a:xfrm>
            <a:off x="11676185" y="12505104"/>
            <a:ext cx="12194244" cy="75982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r">
              <a:defRPr sz="2000" b="0">
                <a:solidFill>
                  <a:srgbClr val="919191"/>
                </a:solidFill>
                <a:latin typeface="Montserrat Medium"/>
                <a:ea typeface="Montserrat Medium"/>
                <a:cs typeface="Montserrat Medium"/>
                <a:sym typeface="Montserrat Medium"/>
              </a:defRPr>
            </a:pPr>
            <a:r>
              <a:rPr dirty="0"/>
              <a:t>Image Attribution:</a:t>
            </a:r>
            <a:r>
              <a:rPr lang="en-AU" dirty="0"/>
              <a:t> Josh Calabrese, https://</a:t>
            </a:r>
            <a:r>
              <a:rPr lang="en-AU" dirty="0" err="1"/>
              <a:t>unsplash.com</a:t>
            </a:r>
            <a:r>
              <a:rPr lang="en-AU" dirty="0"/>
              <a:t>/photos/</a:t>
            </a:r>
            <a:r>
              <a:rPr lang="en-AU" dirty="0" err="1"/>
              <a:t>qmnpqDwla_E</a:t>
            </a:r>
            <a:endParaRPr lang="en-AU" dirty="0"/>
          </a:p>
        </p:txBody>
      </p:sp>
      <p:sp>
        <p:nvSpPr>
          <p:cNvPr id="89" name="Shape 160">
            <a:extLst>
              <a:ext uri="{FF2B5EF4-FFF2-40B4-BE49-F238E27FC236}">
                <a16:creationId xmlns:a16="http://schemas.microsoft.com/office/drawing/2014/main" id="{6BE3AB44-06E3-8B45-A575-0FCFD3D78EDB}"/>
              </a:ext>
            </a:extLst>
          </p:cNvPr>
          <p:cNvSpPr/>
          <p:nvPr/>
        </p:nvSpPr>
        <p:spPr>
          <a:xfrm>
            <a:off x="270061"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[5 mins</a:t>
            </a:r>
            <a:r>
              <a:rPr dirty="0"/>
              <a:t>] </a:t>
            </a:r>
          </a:p>
        </p:txBody>
      </p:sp>
      <p:sp>
        <p:nvSpPr>
          <p:cNvPr id="90" name="Shape 164">
            <a:extLst>
              <a:ext uri="{FF2B5EF4-FFF2-40B4-BE49-F238E27FC236}">
                <a16:creationId xmlns:a16="http://schemas.microsoft.com/office/drawing/2014/main" id="{12255062-546C-0D40-8245-B4587F1A871F}"/>
              </a:ext>
            </a:extLst>
          </p:cNvPr>
          <p:cNvSpPr/>
          <p:nvPr/>
        </p:nvSpPr>
        <p:spPr>
          <a:xfrm>
            <a:off x="16366997"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91" name="Shape 165">
            <a:extLst>
              <a:ext uri="{FF2B5EF4-FFF2-40B4-BE49-F238E27FC236}">
                <a16:creationId xmlns:a16="http://schemas.microsoft.com/office/drawing/2014/main" id="{D70C0B0D-0F60-E144-8323-AAAC61EB92CF}"/>
              </a:ext>
            </a:extLst>
          </p:cNvPr>
          <p:cNvSpPr/>
          <p:nvPr/>
        </p:nvSpPr>
        <p:spPr>
          <a:xfrm>
            <a:off x="19220245" y="10296314"/>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92" name="Shape 166">
            <a:extLst>
              <a:ext uri="{FF2B5EF4-FFF2-40B4-BE49-F238E27FC236}">
                <a16:creationId xmlns:a16="http://schemas.microsoft.com/office/drawing/2014/main" id="{7A2C3CC2-2654-764F-B0B9-9C023F36D7F0}"/>
              </a:ext>
            </a:extLst>
          </p:cNvPr>
          <p:cNvSpPr/>
          <p:nvPr/>
        </p:nvSpPr>
        <p:spPr>
          <a:xfrm>
            <a:off x="346282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r>
              <a:rPr dirty="0"/>
              <a:t>] </a:t>
            </a:r>
          </a:p>
        </p:txBody>
      </p:sp>
      <p:sp>
        <p:nvSpPr>
          <p:cNvPr id="93" name="Shape 167">
            <a:extLst>
              <a:ext uri="{FF2B5EF4-FFF2-40B4-BE49-F238E27FC236}">
                <a16:creationId xmlns:a16="http://schemas.microsoft.com/office/drawing/2014/main" id="{1E210EF8-B646-CA49-8BA4-FC5A5FC08D9A}"/>
              </a:ext>
            </a:extLst>
          </p:cNvPr>
          <p:cNvSpPr/>
          <p:nvPr/>
        </p:nvSpPr>
        <p:spPr>
          <a:xfrm>
            <a:off x="6708835"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94" name="Shape 168">
            <a:extLst>
              <a:ext uri="{FF2B5EF4-FFF2-40B4-BE49-F238E27FC236}">
                <a16:creationId xmlns:a16="http://schemas.microsoft.com/office/drawing/2014/main" id="{DB35066D-5C38-FA49-B693-F2FC88459518}"/>
              </a:ext>
            </a:extLst>
          </p:cNvPr>
          <p:cNvSpPr/>
          <p:nvPr/>
        </p:nvSpPr>
        <p:spPr>
          <a:xfrm>
            <a:off x="9928222"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95" name="Shape 169">
            <a:extLst>
              <a:ext uri="{FF2B5EF4-FFF2-40B4-BE49-F238E27FC236}">
                <a16:creationId xmlns:a16="http://schemas.microsoft.com/office/drawing/2014/main" id="{717405C0-0D52-7D49-9BED-EEC028283B7C}"/>
              </a:ext>
            </a:extLst>
          </p:cNvPr>
          <p:cNvSpPr/>
          <p:nvPr/>
        </p:nvSpPr>
        <p:spPr>
          <a:xfrm>
            <a:off x="13147609" y="10296314"/>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grpSp>
        <p:nvGrpSpPr>
          <p:cNvPr id="2" name="Group 1">
            <a:extLst>
              <a:ext uri="{FF2B5EF4-FFF2-40B4-BE49-F238E27FC236}">
                <a16:creationId xmlns:a16="http://schemas.microsoft.com/office/drawing/2014/main" id="{A1649117-8B7A-914F-8C73-01774E3231FD}"/>
              </a:ext>
            </a:extLst>
          </p:cNvPr>
          <p:cNvGrpSpPr/>
          <p:nvPr/>
        </p:nvGrpSpPr>
        <p:grpSpPr>
          <a:xfrm>
            <a:off x="1334644" y="-62841"/>
            <a:ext cx="21354888" cy="10296469"/>
            <a:chOff x="1334644" y="-62841"/>
            <a:chExt cx="21354888" cy="10296469"/>
          </a:xfrm>
        </p:grpSpPr>
        <p:sp>
          <p:nvSpPr>
            <p:cNvPr id="337" name="Shape 337"/>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4" name="Shape 344"/>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create an empathy map to visualise a set of qualitative data and to develop empathy with your user. If you don’t have your own data, use the resources provided on the companion website. Focus on your own design problem, or follow the ‘Health and Wellbeing’ brief (p.201). See p.202 for an example of an empathy map.</a:t>
              </a:r>
            </a:p>
            <a:p>
              <a:endParaRPr lang="en-AU" dirty="0"/>
            </a:p>
          </p:txBody>
        </p:sp>
        <p:sp>
          <p:nvSpPr>
            <p:cNvPr id="351" name="Shape 351"/>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2" name="Shape 352"/>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53" name="Shape 353"/>
            <p:cNvSpPr/>
            <p:nvPr/>
          </p:nvSpPr>
          <p:spPr>
            <a:xfrm>
              <a:off x="20794536"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354" name="Shape 354"/>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355" name="Shape 355"/>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56" name="Shape 356"/>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57" name="Shape 357"/>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361" name="Shape 361"/>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60" name="Shape 360"/>
          <p:cNvSpPr/>
          <p:nvPr/>
        </p:nvSpPr>
        <p:spPr>
          <a:xfrm>
            <a:off x="19469925" y="10985883"/>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41" name="Group 40">
            <a:extLst>
              <a:ext uri="{FF2B5EF4-FFF2-40B4-BE49-F238E27FC236}">
                <a16:creationId xmlns:a16="http://schemas.microsoft.com/office/drawing/2014/main" id="{786CCD7E-AD73-6948-B009-37F722AD1343}"/>
              </a:ext>
            </a:extLst>
          </p:cNvPr>
          <p:cNvGrpSpPr/>
          <p:nvPr/>
        </p:nvGrpSpPr>
        <p:grpSpPr>
          <a:xfrm>
            <a:off x="385152" y="-1039931"/>
            <a:ext cx="24348987" cy="11273559"/>
            <a:chOff x="385152" y="-1039931"/>
            <a:chExt cx="24348987" cy="11273559"/>
          </a:xfrm>
        </p:grpSpPr>
        <p:sp>
          <p:nvSpPr>
            <p:cNvPr id="42" name="Shape 139">
              <a:extLst>
                <a:ext uri="{FF2B5EF4-FFF2-40B4-BE49-F238E27FC236}">
                  <a16:creationId xmlns:a16="http://schemas.microsoft.com/office/drawing/2014/main" id="{2BDDD308-7204-A247-9EED-850ADCBAB6B2}"/>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 name="Shape 140">
              <a:extLst>
                <a:ext uri="{FF2B5EF4-FFF2-40B4-BE49-F238E27FC236}">
                  <a16:creationId xmlns:a16="http://schemas.microsoft.com/office/drawing/2014/main" id="{B6982B9C-62DB-8F4D-ABC4-5491695FC732}"/>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 name="Shape 141">
              <a:extLst>
                <a:ext uri="{FF2B5EF4-FFF2-40B4-BE49-F238E27FC236}">
                  <a16:creationId xmlns:a16="http://schemas.microsoft.com/office/drawing/2014/main" id="{2BA57040-A409-BE42-99FA-F00178D273A0}"/>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B3B8F605-80BF-DB4D-BDDC-65DA6E6562DC}"/>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62</a:t>
              </a:r>
              <a:endParaRPr dirty="0"/>
            </a:p>
          </p:txBody>
        </p:sp>
        <p:sp>
          <p:nvSpPr>
            <p:cNvPr id="48" name="Shape 145">
              <a:extLst>
                <a:ext uri="{FF2B5EF4-FFF2-40B4-BE49-F238E27FC236}">
                  <a16:creationId xmlns:a16="http://schemas.microsoft.com/office/drawing/2014/main" id="{4559E206-E00F-A146-887B-8179A081E703}"/>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0" name="Shape 147">
              <a:extLst>
                <a:ext uri="{FF2B5EF4-FFF2-40B4-BE49-F238E27FC236}">
                  <a16:creationId xmlns:a16="http://schemas.microsoft.com/office/drawing/2014/main" id="{172F5671-4E98-3E44-80A1-00F093FD13C2}"/>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1" name="Shape 148">
              <a:extLst>
                <a:ext uri="{FF2B5EF4-FFF2-40B4-BE49-F238E27FC236}">
                  <a16:creationId xmlns:a16="http://schemas.microsoft.com/office/drawing/2014/main" id="{EAEBA176-1F03-5942-B13B-FFA11C2EC0B5}"/>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52" name="Shape 149">
              <a:extLst>
                <a:ext uri="{FF2B5EF4-FFF2-40B4-BE49-F238E27FC236}">
                  <a16:creationId xmlns:a16="http://schemas.microsoft.com/office/drawing/2014/main" id="{6D641C5B-A232-0844-8EE6-9E4D9B12E8A8}"/>
                </a:ext>
              </a:extLst>
            </p:cNvPr>
            <p:cNvSpPr/>
            <p:nvPr/>
          </p:nvSpPr>
          <p:spPr>
            <a:xfrm>
              <a:off x="21190605" y="3874328"/>
              <a:ext cx="3031277" cy="88293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A partner, pen</a:t>
              </a:r>
              <a:endParaRPr lang="en-AU" sz="2400" dirty="0">
                <a:latin typeface="Montserrat Medium"/>
                <a:ea typeface="Montserrat Medium"/>
                <a:cs typeface="Montserrat Medium"/>
                <a:sym typeface="Montserrat Medium"/>
              </a:endParaRPr>
            </a:p>
          </p:txBody>
        </p:sp>
        <p:sp>
          <p:nvSpPr>
            <p:cNvPr id="56" name="Shape 153">
              <a:extLst>
                <a:ext uri="{FF2B5EF4-FFF2-40B4-BE49-F238E27FC236}">
                  <a16:creationId xmlns:a16="http://schemas.microsoft.com/office/drawing/2014/main" id="{F113F18E-7AB9-274B-BFB2-8F1FC9A0F557}"/>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53765558-DCE3-0C44-AC0B-80B1C4E728AC}"/>
                </a:ext>
              </a:extLst>
            </p:cNvPr>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983B3EAA-CBDA-7E4C-9255-4E7B8FC44B78}"/>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5BC0876F-4640-994B-8802-85B7BFE4040C}"/>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42FCBA31-8000-A34E-8B8E-9B7400B77BF1}"/>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B81AD3FD-1A60-0B4F-A7C9-1B29BEE9D559}"/>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3374DB8F-6BCB-8044-BBB1-584D14E2F1D5}"/>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74F7AE4B-C0E2-C94C-A4A1-9B13533F57BE}"/>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96" name="Picture 95" descr="A person holding a pair of glasses&#10;&#10;Description automatically generated with low confidence">
            <a:extLst>
              <a:ext uri="{FF2B5EF4-FFF2-40B4-BE49-F238E27FC236}">
                <a16:creationId xmlns:a16="http://schemas.microsoft.com/office/drawing/2014/main" id="{F68B680F-AEC1-1745-B319-84E734C21607}"/>
              </a:ext>
            </a:extLst>
          </p:cNvPr>
          <p:cNvPicPr>
            <a:picLocks noChangeAspect="1"/>
          </p:cNvPicPr>
          <p:nvPr/>
        </p:nvPicPr>
        <p:blipFill rotWithShape="1">
          <a:blip r:embed="rId2">
            <a:extLst>
              <a:ext uri="{28A0092B-C50C-407E-A947-70E740481C1C}">
                <a14:useLocalDpi xmlns:a14="http://schemas.microsoft.com/office/drawing/2010/main" val="0"/>
              </a:ext>
            </a:extLst>
          </a:blip>
          <a:srcRect l="7909" t="30814" r="2528" b="26756"/>
          <a:stretch/>
        </p:blipFill>
        <p:spPr>
          <a:xfrm>
            <a:off x="-262794" y="-64305"/>
            <a:ext cx="19737586" cy="6121722"/>
          </a:xfrm>
          <a:prstGeom prst="rect">
            <a:avLst/>
          </a:prstGeom>
        </p:spPr>
      </p:pic>
      <p:grpSp>
        <p:nvGrpSpPr>
          <p:cNvPr id="97" name="Group 96">
            <a:extLst>
              <a:ext uri="{FF2B5EF4-FFF2-40B4-BE49-F238E27FC236}">
                <a16:creationId xmlns:a16="http://schemas.microsoft.com/office/drawing/2014/main" id="{34361B42-AEE7-D74B-B993-53ACFE264AC8}"/>
              </a:ext>
            </a:extLst>
          </p:cNvPr>
          <p:cNvGrpSpPr/>
          <p:nvPr/>
        </p:nvGrpSpPr>
        <p:grpSpPr>
          <a:xfrm>
            <a:off x="-125702" y="-1039931"/>
            <a:ext cx="24859841" cy="11273559"/>
            <a:chOff x="-125702" y="-1039931"/>
            <a:chExt cx="24859841" cy="11273559"/>
          </a:xfrm>
        </p:grpSpPr>
        <p:sp>
          <p:nvSpPr>
            <p:cNvPr id="98" name="Shape 139">
              <a:extLst>
                <a:ext uri="{FF2B5EF4-FFF2-40B4-BE49-F238E27FC236}">
                  <a16:creationId xmlns:a16="http://schemas.microsoft.com/office/drawing/2014/main" id="{32429F4F-837D-E847-9477-FF51A3AF5E87}"/>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9" name="Shape 140">
              <a:extLst>
                <a:ext uri="{FF2B5EF4-FFF2-40B4-BE49-F238E27FC236}">
                  <a16:creationId xmlns:a16="http://schemas.microsoft.com/office/drawing/2014/main" id="{1E62A7E4-DD3F-A943-BBB0-AA7A1315A9F7}"/>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0" name="Shape 141">
              <a:extLst>
                <a:ext uri="{FF2B5EF4-FFF2-40B4-BE49-F238E27FC236}">
                  <a16:creationId xmlns:a16="http://schemas.microsoft.com/office/drawing/2014/main" id="{FD7A0B40-429E-834C-BD38-DA2050B17620}"/>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1" name="Shape 142">
              <a:extLst>
                <a:ext uri="{FF2B5EF4-FFF2-40B4-BE49-F238E27FC236}">
                  <a16:creationId xmlns:a16="http://schemas.microsoft.com/office/drawing/2014/main" id="{89EF55ED-6E4E-294E-AC81-5C5D26CE70DE}"/>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68</a:t>
              </a:r>
              <a:endParaRPr dirty="0"/>
            </a:p>
          </p:txBody>
        </p:sp>
        <p:sp>
          <p:nvSpPr>
            <p:cNvPr id="102" name="Shape 143">
              <a:extLst>
                <a:ext uri="{FF2B5EF4-FFF2-40B4-BE49-F238E27FC236}">
                  <a16:creationId xmlns:a16="http://schemas.microsoft.com/office/drawing/2014/main" id="{FFFC2A49-ACEC-0147-90DB-DB9D1C355FE1}"/>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03" name="Shape 144">
              <a:extLst>
                <a:ext uri="{FF2B5EF4-FFF2-40B4-BE49-F238E27FC236}">
                  <a16:creationId xmlns:a16="http://schemas.microsoft.com/office/drawing/2014/main" id="{B0DCBA14-45C9-4742-A782-27FC0C250249}"/>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04" name="Shape 145">
              <a:extLst>
                <a:ext uri="{FF2B5EF4-FFF2-40B4-BE49-F238E27FC236}">
                  <a16:creationId xmlns:a16="http://schemas.microsoft.com/office/drawing/2014/main" id="{D5DBA0C9-75BB-AB45-B94F-E331E33EE40E}"/>
                </a:ext>
              </a:extLst>
            </p:cNvPr>
            <p:cNvSpPr/>
            <p:nvPr/>
          </p:nvSpPr>
          <p:spPr>
            <a:xfrm>
              <a:off x="385152" y="-1039931"/>
              <a:ext cx="1108452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Empathy</a:t>
              </a:r>
              <a:endParaRPr sz="16000" spc="-319" dirty="0"/>
            </a:p>
          </p:txBody>
        </p:sp>
        <p:sp>
          <p:nvSpPr>
            <p:cNvPr id="106" name="Shape 147">
              <a:extLst>
                <a:ext uri="{FF2B5EF4-FFF2-40B4-BE49-F238E27FC236}">
                  <a16:creationId xmlns:a16="http://schemas.microsoft.com/office/drawing/2014/main" id="{A36470B2-ABEB-9444-9E58-CC450CCDA040}"/>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7" name="Shape 148">
              <a:extLst>
                <a:ext uri="{FF2B5EF4-FFF2-40B4-BE49-F238E27FC236}">
                  <a16:creationId xmlns:a16="http://schemas.microsoft.com/office/drawing/2014/main" id="{4573A456-16DE-454F-A998-73364BE3C4E8}"/>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08" name="Shape 149">
              <a:extLst>
                <a:ext uri="{FF2B5EF4-FFF2-40B4-BE49-F238E27FC236}">
                  <a16:creationId xmlns:a16="http://schemas.microsoft.com/office/drawing/2014/main" id="{2531AF22-EE43-184E-91C7-64D31FFE40B2}"/>
                </a:ext>
              </a:extLst>
            </p:cNvPr>
            <p:cNvSpPr/>
            <p:nvPr/>
          </p:nvSpPr>
          <p:spPr>
            <a:xfrm>
              <a:off x="20531769" y="3781995"/>
              <a:ext cx="3690113"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a:t>
              </a:r>
              <a:endParaRPr sz="3000" dirty="0">
                <a:latin typeface="Montserrat Medium"/>
                <a:ea typeface="Montserrat Medium"/>
                <a:cs typeface="Montserrat Medium"/>
                <a:sym typeface="Montserrat Medium"/>
              </a:endParaRPr>
            </a:p>
          </p:txBody>
        </p:sp>
        <p:sp>
          <p:nvSpPr>
            <p:cNvPr id="109" name="Shape 150">
              <a:extLst>
                <a:ext uri="{FF2B5EF4-FFF2-40B4-BE49-F238E27FC236}">
                  <a16:creationId xmlns:a16="http://schemas.microsoft.com/office/drawing/2014/main" id="{B71BCD19-5696-E344-AD3A-64A2C4DFFC43}"/>
                </a:ext>
              </a:extLst>
            </p:cNvPr>
            <p:cNvSpPr/>
            <p:nvPr/>
          </p:nvSpPr>
          <p:spPr>
            <a:xfrm>
              <a:off x="-125702" y="3057910"/>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10" name="Shape 151">
              <a:extLst>
                <a:ext uri="{FF2B5EF4-FFF2-40B4-BE49-F238E27FC236}">
                  <a16:creationId xmlns:a16="http://schemas.microsoft.com/office/drawing/2014/main" id="{818113B1-53A8-CD47-B9AB-78E186196B5E}"/>
                </a:ext>
              </a:extLst>
            </p:cNvPr>
            <p:cNvSpPr/>
            <p:nvPr/>
          </p:nvSpPr>
          <p:spPr>
            <a:xfrm rot="5400000">
              <a:off x="11357648"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1" name="Shape 152">
              <a:extLst>
                <a:ext uri="{FF2B5EF4-FFF2-40B4-BE49-F238E27FC236}">
                  <a16:creationId xmlns:a16="http://schemas.microsoft.com/office/drawing/2014/main" id="{0B9CCFD8-0E8E-964F-A721-5DC5F874B03C}"/>
                </a:ext>
              </a:extLst>
            </p:cNvPr>
            <p:cNvSpPr/>
            <p:nvPr/>
          </p:nvSpPr>
          <p:spPr>
            <a:xfrm>
              <a:off x="369844" y="1408182"/>
              <a:ext cx="1398591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Mapping</a:t>
              </a:r>
              <a:endParaRPr sz="16000" spc="-319" dirty="0"/>
            </a:p>
          </p:txBody>
        </p:sp>
        <p:sp>
          <p:nvSpPr>
            <p:cNvPr id="112" name="Shape 153">
              <a:extLst>
                <a:ext uri="{FF2B5EF4-FFF2-40B4-BE49-F238E27FC236}">
                  <a16:creationId xmlns:a16="http://schemas.microsoft.com/office/drawing/2014/main" id="{48468A9D-2751-EC4F-A194-3CC9D1373DA6}"/>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3" name="Shape 154">
              <a:extLst>
                <a:ext uri="{FF2B5EF4-FFF2-40B4-BE49-F238E27FC236}">
                  <a16:creationId xmlns:a16="http://schemas.microsoft.com/office/drawing/2014/main" id="{26312178-686E-1446-961F-F32A0C73FDE4}"/>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14" name="Shape 155">
              <a:extLst>
                <a:ext uri="{FF2B5EF4-FFF2-40B4-BE49-F238E27FC236}">
                  <a16:creationId xmlns:a16="http://schemas.microsoft.com/office/drawing/2014/main" id="{76A157DB-C71A-B54D-B37E-3C42286C1E5B}"/>
                </a:ext>
              </a:extLst>
            </p:cNvPr>
            <p:cNvSpPr/>
            <p:nvPr/>
          </p:nvSpPr>
          <p:spPr>
            <a:xfrm>
              <a:off x="20794536"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15" name="Shape 156">
              <a:extLst>
                <a:ext uri="{FF2B5EF4-FFF2-40B4-BE49-F238E27FC236}">
                  <a16:creationId xmlns:a16="http://schemas.microsoft.com/office/drawing/2014/main" id="{7758B1F9-208A-C64F-8294-647740FA3DB0}"/>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16" name="Shape 157">
              <a:extLst>
                <a:ext uri="{FF2B5EF4-FFF2-40B4-BE49-F238E27FC236}">
                  <a16:creationId xmlns:a16="http://schemas.microsoft.com/office/drawing/2014/main" id="{0F7B6A62-ED55-A848-BF92-214348AFDAF0}"/>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17" name="Shape 158">
              <a:extLst>
                <a:ext uri="{FF2B5EF4-FFF2-40B4-BE49-F238E27FC236}">
                  <a16:creationId xmlns:a16="http://schemas.microsoft.com/office/drawing/2014/main" id="{AE05B9FC-F788-7B45-ACD0-E505AFBA43D7}"/>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18" name="Shape 159">
              <a:extLst>
                <a:ext uri="{FF2B5EF4-FFF2-40B4-BE49-F238E27FC236}">
                  <a16:creationId xmlns:a16="http://schemas.microsoft.com/office/drawing/2014/main" id="{0B7C5BCE-109F-9E42-A5C5-7D4897A3E6B8}"/>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19" name="Shape 163">
              <a:extLst>
                <a:ext uri="{FF2B5EF4-FFF2-40B4-BE49-F238E27FC236}">
                  <a16:creationId xmlns:a16="http://schemas.microsoft.com/office/drawing/2014/main" id="{7B100C47-E69C-254E-9F9E-8FB8B6F4787A}"/>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TotalTime>
  <Words>1474</Words>
  <Application>Microsoft Macintosh PowerPoint</Application>
  <PresentationFormat>Custom</PresentationFormat>
  <Paragraphs>309</Paragraphs>
  <Slides>11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Helvetica Light</vt:lpstr>
      <vt:lpstr>Montserrat Bold</vt:lpstr>
      <vt:lpstr>Helvetica Neue</vt:lpstr>
      <vt:lpstr>Montserrat-BoldItalic</vt:lpstr>
      <vt:lpstr>Montserrat Regular</vt:lpstr>
      <vt:lpstr>Tw Cen MT</vt:lpstr>
      <vt:lpstr>Montserrat Medium</vt:lpstr>
      <vt:lpstr>Helvetica Neue Thin</vt:lpstr>
      <vt:lpstr>Helvetica Neue Light</vt:lpstr>
      <vt:lpstr>Palatino</vt:lpstr>
      <vt:lpstr>Montserrat-Italic</vt:lpstr>
      <vt:lpstr>Helvetica</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34</cp:revision>
  <dcterms:modified xsi:type="dcterms:W3CDTF">2021-02-01T09:19:59Z</dcterms:modified>
</cp:coreProperties>
</file>