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1683B-46A9-4C4F-8FB0-768EDA4854C1}"/>
              </a:ext>
            </a:extLst>
          </p:cNvPr>
          <p:cNvGrpSpPr/>
          <p:nvPr/>
        </p:nvGrpSpPr>
        <p:grpSpPr>
          <a:xfrm>
            <a:off x="-22552" y="-46537"/>
            <a:ext cx="24455848" cy="13307790"/>
            <a:chOff x="-22552" y="-46537"/>
            <a:chExt cx="24455848" cy="13307790"/>
          </a:xfrm>
        </p:grpSpPr>
        <p:pic>
          <p:nvPicPr>
            <p:cNvPr id="119" name="Decision matrices.jpg"/>
            <p:cNvPicPr>
              <a:picLocks noChangeAspect="1"/>
            </p:cNvPicPr>
            <p:nvPr/>
          </p:nvPicPr>
          <p:blipFill>
            <a:blip r:embed="rId2"/>
            <a:srcRect l="3300" r="3300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48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6904" y="-465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1000303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7736378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Because making design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decisions isn’t easy 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9849600" y="501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777189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Matrices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E0B285-3823-FD4E-9210-0E39A0DF4BC4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45F195-5EB9-154F-B70A-A7A191B350DD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1764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Decision</a:t>
              </a:r>
              <a:r>
                <a:rPr lang="zh-CN" altLang="en-US" dirty="0"/>
                <a:t> </a:t>
              </a:r>
              <a:r>
                <a:rPr lang="en-AU" altLang="zh-CN" dirty="0"/>
                <a:t>	</a:t>
              </a:r>
              <a:r>
                <a:rPr dirty="0"/>
                <a:t>Matrices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1629C9-C336-7E4F-8968-94CBD1212551}"/>
              </a:ext>
            </a:extLst>
          </p:cNvPr>
          <p:cNvGrpSpPr/>
          <p:nvPr/>
        </p:nvGrpSpPr>
        <p:grpSpPr>
          <a:xfrm>
            <a:off x="-11907" y="-269704"/>
            <a:ext cx="24474866" cy="13530957"/>
            <a:chOff x="-11907" y="-269704"/>
            <a:chExt cx="24474866" cy="13530957"/>
          </a:xfrm>
        </p:grpSpPr>
        <p:pic>
          <p:nvPicPr>
            <p:cNvPr id="138" name="Decision matrices.jpg"/>
            <p:cNvPicPr>
              <a:picLocks noChangeAspect="1"/>
            </p:cNvPicPr>
            <p:nvPr/>
          </p:nvPicPr>
          <p:blipFill>
            <a:blip r:embed="rId2"/>
            <a:srcRect t="15005" b="150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48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decision matrix to help choose between a range of design concepts. Rate your concepts using the provided template (p.173). Focus on your own design problem, or follow the ‘Museum Visitor Experience’ brief (p.142) and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use the resources on the companion website.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913150" y="3516174"/>
              <a:ext cx="3308732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Pen, paper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9" y="-26970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248106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Matrices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184" name="Shape 184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185" name="Shape 185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86" name="Shape 186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7" name="Shape 187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195" name="Shape 195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97" name="Shape 197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0A8556-A527-DF46-B9F2-94AFC2C3D48B}"/>
              </a:ext>
            </a:extLst>
          </p:cNvPr>
          <p:cNvGrpSpPr/>
          <p:nvPr/>
        </p:nvGrpSpPr>
        <p:grpSpPr>
          <a:xfrm>
            <a:off x="-11907" y="-269704"/>
            <a:ext cx="24474866" cy="13530957"/>
            <a:chOff x="-11907" y="-269704"/>
            <a:chExt cx="24474866" cy="13530957"/>
          </a:xfrm>
        </p:grpSpPr>
        <p:pic>
          <p:nvPicPr>
            <p:cNvPr id="169" name="Decision matrices.jpg"/>
            <p:cNvPicPr>
              <a:picLocks noChangeAspect="1"/>
            </p:cNvPicPr>
            <p:nvPr/>
          </p:nvPicPr>
          <p:blipFill>
            <a:blip r:embed="rId2"/>
            <a:srcRect t="15005" b="150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decision matrix to help choose between a range of design concepts. Rate your concepts using the provided template (p.173). Focus on your own design problem, or follow the ‘Museum Visitor Experience’ brief (p.142) and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use the resources on the companion website. 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AA3DF27A-CFE3-6043-9C16-BA660EACAEF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A46FADD5-96E5-1345-A0AD-B08178288AB7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48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38772838-16A5-A442-84AD-C1DE62FE3E7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153501BD-10AF-9945-8D66-A1512543CFF9}"/>
                </a:ext>
              </a:extLst>
            </p:cNvPr>
            <p:cNvSpPr/>
            <p:nvPr/>
          </p:nvSpPr>
          <p:spPr>
            <a:xfrm>
              <a:off x="20913150" y="3516174"/>
              <a:ext cx="3308732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Pen, paper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BDF82868-86EA-034F-B921-35539156AFE3}"/>
                </a:ext>
              </a:extLst>
            </p:cNvPr>
            <p:cNvSpPr/>
            <p:nvPr/>
          </p:nvSpPr>
          <p:spPr>
            <a:xfrm>
              <a:off x="504899" y="-26970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4B27ADBD-C028-3247-9768-DAA6399D5F44}"/>
                </a:ext>
              </a:extLst>
            </p:cNvPr>
            <p:cNvSpPr/>
            <p:nvPr/>
          </p:nvSpPr>
          <p:spPr>
            <a:xfrm>
              <a:off x="504899" y="248106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Matrices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215" name="Shape 215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216" name="Shape 216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217" name="Shape 217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18" name="Shape 218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226" name="Shape 226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228" name="Shape 228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B9CBF6-2C1D-3845-9D29-8C710CA968FA}"/>
              </a:ext>
            </a:extLst>
          </p:cNvPr>
          <p:cNvGrpSpPr/>
          <p:nvPr/>
        </p:nvGrpSpPr>
        <p:grpSpPr>
          <a:xfrm>
            <a:off x="-11907" y="-269704"/>
            <a:ext cx="24474866" cy="13530957"/>
            <a:chOff x="-11907" y="-269704"/>
            <a:chExt cx="24474866" cy="13530957"/>
          </a:xfrm>
        </p:grpSpPr>
        <p:pic>
          <p:nvPicPr>
            <p:cNvPr id="200" name="Decision matrices.jpg"/>
            <p:cNvPicPr>
              <a:picLocks noChangeAspect="1"/>
            </p:cNvPicPr>
            <p:nvPr/>
          </p:nvPicPr>
          <p:blipFill>
            <a:blip r:embed="rId2"/>
            <a:srcRect t="15005" b="150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decision matrix to help choose between a range of design concepts. Rate your concepts using the provided template (p.173). Focus on your own design problem, or follow the ‘Museum Visitor Experience’ brief (p.142) and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use the resources on the companion website. 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C84F3CF5-C018-3C47-A03C-06904B101BE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84AE20F3-1EF4-6245-9359-BF6B784D4660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48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C383B54A-30D3-FC45-9B18-204ADC98B32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BF3CDEDB-BDCE-BC4F-A9CC-559837395142}"/>
                </a:ext>
              </a:extLst>
            </p:cNvPr>
            <p:cNvSpPr/>
            <p:nvPr/>
          </p:nvSpPr>
          <p:spPr>
            <a:xfrm>
              <a:off x="20913150" y="3516174"/>
              <a:ext cx="3308732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Pen, paper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F1DFCF09-D6A1-A149-9172-4B8CD52F7499}"/>
                </a:ext>
              </a:extLst>
            </p:cNvPr>
            <p:cNvSpPr/>
            <p:nvPr/>
          </p:nvSpPr>
          <p:spPr>
            <a:xfrm>
              <a:off x="504899" y="-26970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15D195FE-CA19-5F49-9677-FDA6326D7E21}"/>
                </a:ext>
              </a:extLst>
            </p:cNvPr>
            <p:cNvSpPr/>
            <p:nvPr/>
          </p:nvSpPr>
          <p:spPr>
            <a:xfrm>
              <a:off x="504899" y="248106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Matrices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246" name="Shape 246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247" name="Shape 247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248" name="Shape 248"/>
          <p:cNvSpPr/>
          <p:nvPr/>
        </p:nvSpPr>
        <p:spPr>
          <a:xfrm>
            <a:off x="1205767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49" name="Shape 249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257" name="Shape 257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259" name="Shape 259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F60BF9-A19E-4548-A358-EE0E21FA2763}"/>
              </a:ext>
            </a:extLst>
          </p:cNvPr>
          <p:cNvGrpSpPr/>
          <p:nvPr/>
        </p:nvGrpSpPr>
        <p:grpSpPr>
          <a:xfrm>
            <a:off x="-11907" y="-269704"/>
            <a:ext cx="24474866" cy="13530957"/>
            <a:chOff x="-11907" y="-269704"/>
            <a:chExt cx="24474866" cy="13530957"/>
          </a:xfrm>
        </p:grpSpPr>
        <p:pic>
          <p:nvPicPr>
            <p:cNvPr id="231" name="Decision matrices.jpg"/>
            <p:cNvPicPr>
              <a:picLocks noChangeAspect="1"/>
            </p:cNvPicPr>
            <p:nvPr/>
          </p:nvPicPr>
          <p:blipFill>
            <a:blip r:embed="rId2"/>
            <a:srcRect t="15005" b="150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decision matrix to help choose between a range of design concepts. Rate your concepts using the provided template (p.173). Focus on your own design problem, or follow the ‘Museum Visitor Experience’ brief (p.142) and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use the resources on the companion website. 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0B678A9C-A364-664E-96FC-95AFC32EDEB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AEC01B92-6ADD-DC44-94B5-3DF5B5BEDE34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48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1231C042-8146-024A-ADBE-AA0E40168B9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E83FFAE1-12A8-904C-82F0-E7700E54B21C}"/>
                </a:ext>
              </a:extLst>
            </p:cNvPr>
            <p:cNvSpPr/>
            <p:nvPr/>
          </p:nvSpPr>
          <p:spPr>
            <a:xfrm>
              <a:off x="20913150" y="3516174"/>
              <a:ext cx="3308732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Pen, paper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6DBC431A-662E-1345-BA07-B1E27CFF6413}"/>
                </a:ext>
              </a:extLst>
            </p:cNvPr>
            <p:cNvSpPr/>
            <p:nvPr/>
          </p:nvSpPr>
          <p:spPr>
            <a:xfrm>
              <a:off x="504899" y="-26970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B0137B2D-1B84-904E-AB85-87F9BE5D0B1F}"/>
                </a:ext>
              </a:extLst>
            </p:cNvPr>
            <p:cNvSpPr/>
            <p:nvPr/>
          </p:nvSpPr>
          <p:spPr>
            <a:xfrm>
              <a:off x="504899" y="248106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Matrices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277" name="Shape 277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278" name="Shape 278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279" name="Shape 279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287" name="Shape 287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289" name="Shape 289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2FCECF-808A-6641-8EAF-A81C5E687666}"/>
              </a:ext>
            </a:extLst>
          </p:cNvPr>
          <p:cNvGrpSpPr/>
          <p:nvPr/>
        </p:nvGrpSpPr>
        <p:grpSpPr>
          <a:xfrm>
            <a:off x="-11907" y="-269704"/>
            <a:ext cx="24474866" cy="13530957"/>
            <a:chOff x="-11907" y="-269704"/>
            <a:chExt cx="24474866" cy="13530957"/>
          </a:xfrm>
        </p:grpSpPr>
        <p:pic>
          <p:nvPicPr>
            <p:cNvPr id="262" name="Decision matrices.jpg"/>
            <p:cNvPicPr>
              <a:picLocks noChangeAspect="1"/>
            </p:cNvPicPr>
            <p:nvPr/>
          </p:nvPicPr>
          <p:blipFill>
            <a:blip r:embed="rId2"/>
            <a:srcRect t="15005" b="150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decision matrix to help choose between a range of design concepts. Rate your concepts using the provided template (p.173). Focus on your own design problem, or follow the ‘Museum Visitor Experience’ brief (p.142) and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use the resources on the companion website. 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5" name="Shape 275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7ED3DDD9-C925-E642-ABBF-9716340264F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1A474037-9371-1644-8F75-46A23C93FE7D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48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430E76D4-EE1F-5042-B79C-7687482FE49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DF3FA38D-0885-C847-9AFA-DC1F474FB688}"/>
                </a:ext>
              </a:extLst>
            </p:cNvPr>
            <p:cNvSpPr/>
            <p:nvPr/>
          </p:nvSpPr>
          <p:spPr>
            <a:xfrm>
              <a:off x="20913150" y="3516174"/>
              <a:ext cx="3308732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Pen, paper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DBFD3271-254E-664C-B01D-8064A35224D5}"/>
                </a:ext>
              </a:extLst>
            </p:cNvPr>
            <p:cNvSpPr/>
            <p:nvPr/>
          </p:nvSpPr>
          <p:spPr>
            <a:xfrm>
              <a:off x="504899" y="-26970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DB261357-E3AD-6344-AA41-CED8F449B288}"/>
                </a:ext>
              </a:extLst>
            </p:cNvPr>
            <p:cNvSpPr/>
            <p:nvPr/>
          </p:nvSpPr>
          <p:spPr>
            <a:xfrm>
              <a:off x="504899" y="248106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Matrices</a:t>
              </a:r>
            </a:p>
          </p:txBody>
        </p:sp>
      </p:grpSp>
      <p:sp>
        <p:nvSpPr>
          <p:cNvPr id="291" name="Shape 291"/>
          <p:cNvSpPr/>
          <p:nvPr/>
        </p:nvSpPr>
        <p:spPr>
          <a:xfrm>
            <a:off x="16025703" y="10941926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308" name="Shape 308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min] </a:t>
            </a:r>
          </a:p>
        </p:txBody>
      </p:sp>
      <p:sp>
        <p:nvSpPr>
          <p:cNvPr id="309" name="Shape 309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310" name="Shape 310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[10-20 min]</a:t>
            </a:r>
          </a:p>
        </p:txBody>
      </p:sp>
      <p:sp>
        <p:nvSpPr>
          <p:cNvPr id="318" name="Shape 318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320" name="Shape 320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DD2DE-9555-EA49-9528-7819E76D3C3B}"/>
              </a:ext>
            </a:extLst>
          </p:cNvPr>
          <p:cNvGrpSpPr/>
          <p:nvPr/>
        </p:nvGrpSpPr>
        <p:grpSpPr>
          <a:xfrm>
            <a:off x="-11907" y="-269704"/>
            <a:ext cx="24474866" cy="13530957"/>
            <a:chOff x="-11907" y="-269704"/>
            <a:chExt cx="24474866" cy="13530957"/>
          </a:xfrm>
        </p:grpSpPr>
        <p:pic>
          <p:nvPicPr>
            <p:cNvPr id="293" name="Decision matrices.jpg"/>
            <p:cNvPicPr>
              <a:picLocks noChangeAspect="1"/>
            </p:cNvPicPr>
            <p:nvPr/>
          </p:nvPicPr>
          <p:blipFill>
            <a:blip r:embed="rId2"/>
            <a:srcRect t="15005" b="150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4" name="Shape 29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create a decision matrix to help choose between a range of design concepts. Rate your concepts using the provided template (p.173). Focus on your own design problem, or follow the ‘Museum Visitor Experience’ brief (p.142) and </a:t>
              </a:r>
            </a:p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use the resources on the companion website. 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8240" y="3225128"/>
              <a:ext cx="1037242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rot="5400000">
              <a:off x="9840397" y="3745650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15757588" y="12508777"/>
              <a:ext cx="810704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Siaron James,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flickr.com/photos/59489479@N08/30040305296/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0DBD156A-9FA4-AF48-ABCC-7EB381AF64C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C1369EE6-E3B5-A24A-8D4B-851FB829D65A}"/>
                </a:ext>
              </a:extLst>
            </p:cNvPr>
            <p:cNvSpPr/>
            <p:nvPr/>
          </p:nvSpPr>
          <p:spPr>
            <a:xfrm>
              <a:off x="19212262" y="290075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48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32438829-1BBB-CE45-9BE9-04CCA9462114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6">
              <a:extLst>
                <a:ext uri="{FF2B5EF4-FFF2-40B4-BE49-F238E27FC236}">
                  <a16:creationId xmlns:a16="http://schemas.microsoft.com/office/drawing/2014/main" id="{33C93F9E-215E-FB4F-81EB-2F615D4004D7}"/>
                </a:ext>
              </a:extLst>
            </p:cNvPr>
            <p:cNvSpPr/>
            <p:nvPr/>
          </p:nvSpPr>
          <p:spPr>
            <a:xfrm>
              <a:off x="20913150" y="3516174"/>
              <a:ext cx="3308732" cy="1552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Pen, paper 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6" name="Shape 159">
              <a:extLst>
                <a:ext uri="{FF2B5EF4-FFF2-40B4-BE49-F238E27FC236}">
                  <a16:creationId xmlns:a16="http://schemas.microsoft.com/office/drawing/2014/main" id="{50041EAC-8447-A140-B7D1-6C0EADFEEFBB}"/>
                </a:ext>
              </a:extLst>
            </p:cNvPr>
            <p:cNvSpPr/>
            <p:nvPr/>
          </p:nvSpPr>
          <p:spPr>
            <a:xfrm>
              <a:off x="504899" y="-26970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Decision</a:t>
              </a:r>
            </a:p>
          </p:txBody>
        </p:sp>
        <p:sp>
          <p:nvSpPr>
            <p:cNvPr id="37" name="Shape 162">
              <a:extLst>
                <a:ext uri="{FF2B5EF4-FFF2-40B4-BE49-F238E27FC236}">
                  <a16:creationId xmlns:a16="http://schemas.microsoft.com/office/drawing/2014/main" id="{7AFDACA4-9FF9-2A47-9130-7A63671529EF}"/>
                </a:ext>
              </a:extLst>
            </p:cNvPr>
            <p:cNvSpPr/>
            <p:nvPr/>
          </p:nvSpPr>
          <p:spPr>
            <a:xfrm>
              <a:off x="504899" y="2481061"/>
              <a:ext cx="958371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Matrices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C291C1-93F3-CC45-8D06-58E4106C6772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1126</Words>
  <Application>Microsoft Macintosh PowerPoint</Application>
  <PresentationFormat>Custom</PresentationFormat>
  <Paragraphs>161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11</cp:revision>
  <dcterms:modified xsi:type="dcterms:W3CDTF">2020-01-09T04:28:17Z</dcterms:modified>
</cp:coreProperties>
</file>